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entation.xml" ContentType="application/vnd.openxmlformats-officedocument.presentationml.presentation.main+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1.xml" ContentType="application/vnd.openxmlformats-officedocument.presentationml.notesSlide+xml"/>
  <Override PartName="/ppt/notesSlides/notesSlide6.xml" ContentType="application/vnd.openxmlformats-officedocument.presentationml.notesSlide+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notesSlides/notesSlide7.xml" ContentType="application/vnd.openxmlformats-officedocument.presentationml.notesSlide+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notesSlides/notesSlide8.xml" ContentType="application/vnd.openxmlformats-officedocument.presentationml.notesSlide+xml"/>
  <Override PartName="/ppt/slideLayouts/slideLayout5.xml" ContentType="application/vnd.openxmlformats-officedocument.presentationml.slideLayout+xml"/>
  <Override PartName="/ppt/notesSlides/notesSlide9.xml" ContentType="application/vnd.openxmlformats-officedocument.presentationml.notesSlide+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notesSlides/notesSlide10.xml" ContentType="application/vnd.openxmlformats-officedocument.presentationml.notesSlide+xml"/>
  <Override PartName="/ppt/slideMasters/slideMaster1.xml" ContentType="application/vnd.openxmlformats-officedocument.presentationml.slideMaster+xml"/>
  <Override PartName="/ppt/notesSlides/notesSlide18.xml" ContentType="application/vnd.openxmlformats-officedocument.presentationml.notesSlide+xml"/>
  <Override PartName="/ppt/notesSlides/notesSlide17.xml" ContentType="application/vnd.openxmlformats-officedocument.presentationml.notesSlide+xml"/>
  <Override PartName="/ppt/notesSlides/notesSlide16.xml" ContentType="application/vnd.openxmlformats-officedocument.presentationml.notesSlide+xml"/>
  <Override PartName="/ppt/notesSlides/notesSlide15.xml" ContentType="application/vnd.openxmlformats-officedocument.presentationml.notesSlide+xml"/>
  <Override PartName="/ppt/notesSlides/notesSlide14.xml" ContentType="application/vnd.openxmlformats-officedocument.presentationml.notesSlide+xml"/>
  <Override PartName="/ppt/notesSlides/notesSlide11.xml" ContentType="application/vnd.openxmlformats-officedocument.presentationml.notesSlide+xml"/>
  <Override PartName="/ppt/notesSlides/notesSlide13.xml" ContentType="application/vnd.openxmlformats-officedocument.presentationml.notesSlide+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756" r:id="rId2"/>
    <p:sldId id="4036" r:id="rId3"/>
    <p:sldId id="856" r:id="rId4"/>
    <p:sldId id="864" r:id="rId5"/>
    <p:sldId id="717" r:id="rId6"/>
    <p:sldId id="852" r:id="rId7"/>
    <p:sldId id="4037" r:id="rId8"/>
    <p:sldId id="4047" r:id="rId9"/>
    <p:sldId id="772" r:id="rId10"/>
    <p:sldId id="845" r:id="rId11"/>
    <p:sldId id="861" r:id="rId12"/>
    <p:sldId id="853" r:id="rId13"/>
    <p:sldId id="848" r:id="rId14"/>
    <p:sldId id="739" r:id="rId15"/>
    <p:sldId id="4039" r:id="rId16"/>
    <p:sldId id="4046" r:id="rId17"/>
    <p:sldId id="4045" r:id="rId18"/>
    <p:sldId id="4035" r:id="rId19"/>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95F"/>
    <a:srgbClr val="005593"/>
    <a:srgbClr val="31740B"/>
    <a:srgbClr val="26628E"/>
    <a:srgbClr val="777C00"/>
    <a:srgbClr val="8F9301"/>
    <a:srgbClr val="FFF2EC"/>
    <a:srgbClr val="DDECF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68"/>
    <p:restoredTop sz="88382"/>
  </p:normalViewPr>
  <p:slideViewPr>
    <p:cSldViewPr snapToGrid="0" snapToObjects="1">
      <p:cViewPr varScale="1">
        <p:scale>
          <a:sx n="78" d="100"/>
          <a:sy n="78" d="100"/>
        </p:scale>
        <p:origin x="192" y="872"/>
      </p:cViewPr>
      <p:guideLst/>
    </p:cSldViewPr>
  </p:slideViewPr>
  <p:notesTextViewPr>
    <p:cViewPr>
      <p:scale>
        <a:sx n="1" d="1"/>
        <a:sy n="1" d="1"/>
      </p:scale>
      <p:origin x="0" y="0"/>
    </p:cViewPr>
  </p:notesTextViewPr>
  <p:sorterViewPr>
    <p:cViewPr>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ustomXml" Target="../customXml/item2.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 Id="rId27"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01E3227-31A9-1048-B9A0-381467B4888D}" type="datetimeFigureOut">
              <a:rPr lang="nl-NL" smtClean="0"/>
              <a:t>04-10-2026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2BBEB6-931A-C140-9BC5-15450A433ED3}" type="slidenum">
              <a:rPr lang="nl-NL" smtClean="0"/>
              <a:t>‹nr.›</a:t>
            </a:fld>
            <a:endParaRPr lang="nl-NL"/>
          </a:p>
        </p:txBody>
      </p:sp>
    </p:spTree>
    <p:extLst>
      <p:ext uri="{BB962C8B-B14F-4D97-AF65-F5344CB8AC3E}">
        <p14:creationId xmlns:p14="http://schemas.microsoft.com/office/powerpoint/2010/main" val="14336349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r>
              <a:rPr lang="nl-NL" sz="1200" kern="1200">
                <a:solidFill>
                  <a:schemeClr val="tx1"/>
                </a:solidFill>
                <a:effectLst/>
                <a:latin typeface="+mn-lt"/>
                <a:ea typeface="+mn-ea"/>
                <a:cs typeface="+mn-cs"/>
              </a:rPr>
              <a:t>Wat gaan we als medisch specialisten anders of minder doen, en hoe vertellen we dat de patiënt?</a:t>
            </a:r>
          </a:p>
          <a:p>
            <a:endParaRPr lang="nl-NL"/>
          </a:p>
        </p:txBody>
      </p:sp>
      <p:sp>
        <p:nvSpPr>
          <p:cNvPr id="4" name="Tijdelijke aanduiding voor dianummer 3"/>
          <p:cNvSpPr>
            <a:spLocks noGrp="1"/>
          </p:cNvSpPr>
          <p:nvPr>
            <p:ph type="sldNum" sz="quarter" idx="5"/>
          </p:nvPr>
        </p:nvSpPr>
        <p:spPr/>
        <p:txBody>
          <a:bodyPr/>
          <a:lstStyle/>
          <a:p>
            <a:fld id="{F52BBEB6-931A-C140-9BC5-15450A433ED3}" type="slidenum">
              <a:rPr lang="nl-NL" smtClean="0"/>
              <a:t>1</a:t>
            </a:fld>
            <a:endParaRPr lang="nl-NL"/>
          </a:p>
        </p:txBody>
      </p:sp>
    </p:spTree>
    <p:extLst>
      <p:ext uri="{BB962C8B-B14F-4D97-AF65-F5344CB8AC3E}">
        <p14:creationId xmlns:p14="http://schemas.microsoft.com/office/powerpoint/2010/main" val="33813432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A1775-C107-74F9-61BC-46842CB4640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467D9BE-C017-B7F1-8D81-EB6130156A42}"/>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94088474-C881-A8F3-B4A5-B0D59B636088}"/>
              </a:ext>
            </a:extLst>
          </p:cNvPr>
          <p:cNvSpPr>
            <a:spLocks noGrp="1"/>
          </p:cNvSpPr>
          <p:nvPr>
            <p:ph type="body" idx="1"/>
          </p:nvPr>
        </p:nvSpPr>
        <p:spPr/>
        <p:txBody>
          <a:bodyPr/>
          <a:lstStyle/>
          <a:p>
            <a:pPr marL="0" indent="0">
              <a:buNone/>
            </a:pPr>
            <a:r>
              <a:rPr lang="nl-NL" dirty="0"/>
              <a:t>We willen in deze tijd de wereld beschikbaar maken:</a:t>
            </a:r>
          </a:p>
          <a:p>
            <a:r>
              <a:rPr lang="nl-NL" dirty="0"/>
              <a:t>Wetenschappelijk kenbaar</a:t>
            </a:r>
          </a:p>
          <a:p>
            <a:r>
              <a:rPr lang="nl-NL" dirty="0"/>
              <a:t>Politiek beheersbaar</a:t>
            </a:r>
          </a:p>
          <a:p>
            <a:r>
              <a:rPr lang="nl-NL" dirty="0"/>
              <a:t>Technisch maakbaar</a:t>
            </a:r>
          </a:p>
          <a:p>
            <a:r>
              <a:rPr lang="nl-NL" dirty="0"/>
              <a:t>Juridisch controleerbaar</a:t>
            </a:r>
          </a:p>
          <a:p>
            <a:endParaRPr lang="nl-NL" dirty="0"/>
          </a:p>
          <a:p>
            <a:pPr marL="0" indent="0">
              <a:buNone/>
            </a:pPr>
            <a:r>
              <a:rPr lang="nl-NL" dirty="0"/>
              <a:t>Maar een volledig kenbare, beheersbare, maakbare en controleerbare wereld is een dode wereld.</a:t>
            </a:r>
          </a:p>
          <a:p>
            <a:pPr marL="0" indent="0">
              <a:buNone/>
            </a:pPr>
            <a:endParaRPr lang="nl-NL" dirty="0"/>
          </a:p>
          <a:p>
            <a:pPr marL="0" indent="0">
              <a:buNone/>
            </a:pPr>
            <a:r>
              <a:rPr lang="nl-NL" dirty="0"/>
              <a:t>Het echte leven zit in het onzekere, onvoorspelbare en complexe deel van de wereld.</a:t>
            </a:r>
          </a:p>
          <a:p>
            <a:endParaRPr lang="nl-NL" sz="1200" b="0" i="0" kern="1200" dirty="0">
              <a:solidFill>
                <a:schemeClr val="tx1"/>
              </a:solidFill>
              <a:effectLst/>
              <a:latin typeface="+mn-lt"/>
              <a:ea typeface="+mn-ea"/>
              <a:cs typeface="+mn-cs"/>
            </a:endParaRPr>
          </a:p>
          <a:p>
            <a:endParaRPr lang="nl-NL" sz="1200" b="0" i="0" kern="1200" dirty="0">
              <a:solidFill>
                <a:schemeClr val="tx1"/>
              </a:solidFill>
              <a:effectLst/>
              <a:latin typeface="+mn-lt"/>
              <a:ea typeface="+mn-ea"/>
              <a:cs typeface="+mn-cs"/>
            </a:endParaRPr>
          </a:p>
          <a:p>
            <a:r>
              <a:rPr lang="nl-NL" sz="1200" b="0" i="0" kern="1200" dirty="0">
                <a:solidFill>
                  <a:schemeClr val="tx1"/>
                </a:solidFill>
                <a:effectLst/>
                <a:latin typeface="+mn-lt"/>
                <a:ea typeface="+mn-ea"/>
                <a:cs typeface="+mn-cs"/>
              </a:rPr>
              <a:t>De moderne wereld wordt steeds meer bestuurd door regels, protocollen en algoritmes. In scholen, ziekenhuizen, bedrijven en overheden raken mensen verstrikt in systemen die alles meetbaar en controleerbaar willen maken. Waar ooit ruimte was voor oordeel, ervaring en improvisatie, rest nu enkel het correct uitvoeren van een opdracht.</a:t>
            </a:r>
          </a:p>
          <a:p>
            <a:r>
              <a:rPr lang="nl-NL" sz="1200" b="0" i="0" kern="1200" dirty="0">
                <a:solidFill>
                  <a:schemeClr val="tx1"/>
                </a:solidFill>
                <a:effectLst/>
                <a:latin typeface="+mn-lt"/>
                <a:ea typeface="+mn-ea"/>
                <a:cs typeface="+mn-cs"/>
              </a:rPr>
              <a:t>De Duitse socioloog Hartmut Rosa noemt dit de verschuiving van levende, relationele contexten naar vaste structuren waarin niets meer openligt. Daarmee verdwijnt niet alleen de vrijheid om te handelen, maar ook de mogelijkheid tot leven in een wederkerige relatie met de wereld. Rosa biedt ook hoop: door het herwaarderen van vertrouwen, oordeel en speelruimte kunnen we opnieuw leren omgaan met het onvoorspelbare en onbeschikbare. Een indringend en actueel boek over controle, vrijheid en de vraag wat het betekent om mens te blijven in een wereld van systemen.</a:t>
            </a:r>
          </a:p>
          <a:p>
            <a:endParaRPr lang="nl-NL" dirty="0"/>
          </a:p>
        </p:txBody>
      </p:sp>
      <p:sp>
        <p:nvSpPr>
          <p:cNvPr id="4" name="Tijdelijke aanduiding voor dianummer 3">
            <a:extLst>
              <a:ext uri="{FF2B5EF4-FFF2-40B4-BE49-F238E27FC236}">
                <a16:creationId xmlns:a16="http://schemas.microsoft.com/office/drawing/2014/main" id="{53AF9637-750A-190B-8E57-8259D422D87A}"/>
              </a:ext>
            </a:extLst>
          </p:cNvPr>
          <p:cNvSpPr>
            <a:spLocks noGrp="1"/>
          </p:cNvSpPr>
          <p:nvPr>
            <p:ph type="sldNum" sz="quarter" idx="10"/>
          </p:nvPr>
        </p:nvSpPr>
        <p:spPr/>
        <p:txBody>
          <a:bodyPr/>
          <a:lstStyle/>
          <a:p>
            <a:fld id="{DDBB33FA-4354-458C-A690-5814E858A9A2}" type="slidenum">
              <a:rPr lang="nl-NL" smtClean="0"/>
              <a:pPr/>
              <a:t>2</a:t>
            </a:fld>
            <a:endParaRPr lang="nl-NL"/>
          </a:p>
        </p:txBody>
      </p:sp>
    </p:spTree>
    <p:extLst>
      <p:ext uri="{BB962C8B-B14F-4D97-AF65-F5344CB8AC3E}">
        <p14:creationId xmlns:p14="http://schemas.microsoft.com/office/powerpoint/2010/main" val="36920449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A63B74-4AB2-9061-9C8D-FE62B83442F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90CD262-BB56-FD77-F3BE-08DD5B02E1D8}"/>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308AC6A8-47CC-4686-B2B3-44FCBC14A6CF}"/>
              </a:ext>
            </a:extLst>
          </p:cNvPr>
          <p:cNvSpPr>
            <a:spLocks noGrp="1"/>
          </p:cNvSpPr>
          <p:nvPr>
            <p:ph type="body" idx="1"/>
          </p:nvPr>
        </p:nvSpPr>
        <p:spPr/>
        <p:txBody>
          <a:bodyPr/>
          <a:lstStyle/>
          <a:p>
            <a:pPr marL="0" indent="0">
              <a:buNone/>
            </a:pPr>
            <a:r>
              <a:rPr lang="nl-NL" i="1" dirty="0"/>
              <a:t>Eerstelijnszorg heeft een aantal essentiële waarden en functies die toenemend onder druk staan. </a:t>
            </a:r>
          </a:p>
          <a:p>
            <a:endParaRPr lang="nl-NL" dirty="0"/>
          </a:p>
          <a:p>
            <a:pPr marL="0" indent="0">
              <a:buNone/>
            </a:pPr>
            <a:r>
              <a:rPr lang="nl-NL" b="1" dirty="0"/>
              <a:t>Uitgangspunten voor toekomstgerichte eerstelijnszorg:</a:t>
            </a:r>
          </a:p>
          <a:p>
            <a:r>
              <a:rPr lang="nl-NL" dirty="0"/>
              <a:t>Erken in woord én daad de waarde van eerstelijnszorg</a:t>
            </a:r>
          </a:p>
          <a:p>
            <a:r>
              <a:rPr lang="nl-NL" dirty="0"/>
              <a:t>Versterk de functies en waarden door innovatie</a:t>
            </a:r>
          </a:p>
          <a:p>
            <a:r>
              <a:rPr lang="nl-NL" dirty="0"/>
              <a:t>Werk wijkgericht met specifieke aandacht voor kwetsbare mensen</a:t>
            </a:r>
          </a:p>
          <a:p>
            <a:r>
              <a:rPr lang="nl-NL" dirty="0"/>
              <a:t>Ga uit van de kracht van de samenleving en ondersteun waar nodig</a:t>
            </a:r>
          </a:p>
          <a:p>
            <a:endParaRPr lang="nl-NL" dirty="0"/>
          </a:p>
        </p:txBody>
      </p:sp>
      <p:sp>
        <p:nvSpPr>
          <p:cNvPr id="4" name="Tijdelijke aanduiding voor dianummer 3">
            <a:extLst>
              <a:ext uri="{FF2B5EF4-FFF2-40B4-BE49-F238E27FC236}">
                <a16:creationId xmlns:a16="http://schemas.microsoft.com/office/drawing/2014/main" id="{A9AAA4C0-4314-0485-160C-684DEE5B5D9D}"/>
              </a:ext>
            </a:extLst>
          </p:cNvPr>
          <p:cNvSpPr>
            <a:spLocks noGrp="1"/>
          </p:cNvSpPr>
          <p:nvPr>
            <p:ph type="sldNum" sz="quarter" idx="10"/>
          </p:nvPr>
        </p:nvSpPr>
        <p:spPr/>
        <p:txBody>
          <a:bodyPr/>
          <a:lstStyle/>
          <a:p>
            <a:fld id="{DDBB33FA-4354-458C-A690-5814E858A9A2}" type="slidenum">
              <a:rPr lang="nl-NL" smtClean="0"/>
              <a:pPr/>
              <a:t>3</a:t>
            </a:fld>
            <a:endParaRPr lang="nl-NL"/>
          </a:p>
        </p:txBody>
      </p:sp>
    </p:spTree>
    <p:extLst>
      <p:ext uri="{BB962C8B-B14F-4D97-AF65-F5344CB8AC3E}">
        <p14:creationId xmlns:p14="http://schemas.microsoft.com/office/powerpoint/2010/main" val="14423614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CB012D-8CB6-7E88-4CBD-CB4F8D1F4F7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B0FF31D-1153-9C8B-5F8A-011426F57F7E}"/>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99B2390B-2BFE-8C2A-4228-CF807CF50582}"/>
              </a:ext>
            </a:extLst>
          </p:cNvPr>
          <p:cNvSpPr>
            <a:spLocks noGrp="1"/>
          </p:cNvSpPr>
          <p:nvPr>
            <p:ph type="body" idx="1"/>
          </p:nvPr>
        </p:nvSpPr>
        <p:spPr/>
        <p:txBody>
          <a:bodyPr/>
          <a:lstStyle/>
          <a:p>
            <a:pPr marL="0" indent="0">
              <a:buNone/>
            </a:pPr>
            <a:r>
              <a:rPr lang="nl-NL" i="1" dirty="0"/>
              <a:t>Eerstelijnszorg heeft een aantal essentiële waarden en functies die toenemend onder druk staan. </a:t>
            </a:r>
          </a:p>
          <a:p>
            <a:endParaRPr lang="nl-NL" dirty="0"/>
          </a:p>
          <a:p>
            <a:pPr marL="0" indent="0">
              <a:buNone/>
            </a:pPr>
            <a:r>
              <a:rPr lang="nl-NL" b="1" dirty="0"/>
              <a:t>Uitgangspunten voor toekomstgerichte eerstelijnszorg:</a:t>
            </a:r>
          </a:p>
          <a:p>
            <a:r>
              <a:rPr lang="nl-NL" dirty="0"/>
              <a:t>Erken in woord én daad de waarde van eerstelijnszorg</a:t>
            </a:r>
          </a:p>
          <a:p>
            <a:r>
              <a:rPr lang="nl-NL" dirty="0"/>
              <a:t>Versterk de functies en waarden door innovatie</a:t>
            </a:r>
          </a:p>
          <a:p>
            <a:r>
              <a:rPr lang="nl-NL" dirty="0"/>
              <a:t>Werk wijkgericht met specifieke aandacht voor kwetsbare mensen</a:t>
            </a:r>
          </a:p>
          <a:p>
            <a:r>
              <a:rPr lang="nl-NL" dirty="0"/>
              <a:t>Ga uit van de kracht van de samenleving en ondersteun waar nodig</a:t>
            </a:r>
          </a:p>
          <a:p>
            <a:endParaRPr lang="nl-NL" dirty="0"/>
          </a:p>
        </p:txBody>
      </p:sp>
      <p:sp>
        <p:nvSpPr>
          <p:cNvPr id="4" name="Tijdelijke aanduiding voor dianummer 3">
            <a:extLst>
              <a:ext uri="{FF2B5EF4-FFF2-40B4-BE49-F238E27FC236}">
                <a16:creationId xmlns:a16="http://schemas.microsoft.com/office/drawing/2014/main" id="{7BFCD296-7C93-2BA9-90A0-D7758EBA978B}"/>
              </a:ext>
            </a:extLst>
          </p:cNvPr>
          <p:cNvSpPr>
            <a:spLocks noGrp="1"/>
          </p:cNvSpPr>
          <p:nvPr>
            <p:ph type="sldNum" sz="quarter" idx="10"/>
          </p:nvPr>
        </p:nvSpPr>
        <p:spPr/>
        <p:txBody>
          <a:bodyPr/>
          <a:lstStyle/>
          <a:p>
            <a:fld id="{DDBB33FA-4354-458C-A690-5814E858A9A2}" type="slidenum">
              <a:rPr lang="nl-NL" smtClean="0"/>
              <a:pPr/>
              <a:t>4</a:t>
            </a:fld>
            <a:endParaRPr lang="nl-NL"/>
          </a:p>
        </p:txBody>
      </p:sp>
    </p:spTree>
    <p:extLst>
      <p:ext uri="{BB962C8B-B14F-4D97-AF65-F5344CB8AC3E}">
        <p14:creationId xmlns:p14="http://schemas.microsoft.com/office/powerpoint/2010/main" val="26887440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endParaRPr lang="nl-NL" sz="1200" kern="1200">
              <a:solidFill>
                <a:schemeClr val="tx1"/>
              </a:solidFill>
              <a:effectLst/>
              <a:latin typeface="+mn-lt"/>
              <a:ea typeface="+mn-ea"/>
              <a:cs typeface="+mn-cs"/>
            </a:endParaRPr>
          </a:p>
        </p:txBody>
      </p:sp>
      <p:sp>
        <p:nvSpPr>
          <p:cNvPr id="4" name="Tijdelijke aanduiding voor dianummer 3"/>
          <p:cNvSpPr>
            <a:spLocks noGrp="1"/>
          </p:cNvSpPr>
          <p:nvPr>
            <p:ph type="sldNum" sz="quarter" idx="5"/>
          </p:nvPr>
        </p:nvSpPr>
        <p:spPr/>
        <p:txBody>
          <a:bodyPr/>
          <a:lstStyle/>
          <a:p>
            <a:fld id="{DDBB33FA-4354-458C-A690-5814E858A9A2}" type="slidenum">
              <a:rPr lang="nl-NL" smtClean="0"/>
              <a:pPr/>
              <a:t>5</a:t>
            </a:fld>
            <a:endParaRPr lang="nl-NL"/>
          </a:p>
        </p:txBody>
      </p:sp>
    </p:spTree>
    <p:extLst>
      <p:ext uri="{BB962C8B-B14F-4D97-AF65-F5344CB8AC3E}">
        <p14:creationId xmlns:p14="http://schemas.microsoft.com/office/powerpoint/2010/main" val="16078953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endParaRPr lang="nl-NL" sz="1200" kern="1200">
              <a:solidFill>
                <a:schemeClr val="tx1"/>
              </a:solidFill>
              <a:effectLst/>
              <a:latin typeface="+mn-lt"/>
              <a:ea typeface="+mn-ea"/>
              <a:cs typeface="+mn-cs"/>
            </a:endParaRPr>
          </a:p>
        </p:txBody>
      </p:sp>
      <p:sp>
        <p:nvSpPr>
          <p:cNvPr id="4" name="Tijdelijke aanduiding voor dianummer 3"/>
          <p:cNvSpPr>
            <a:spLocks noGrp="1"/>
          </p:cNvSpPr>
          <p:nvPr>
            <p:ph type="sldNum" sz="quarter" idx="5"/>
          </p:nvPr>
        </p:nvSpPr>
        <p:spPr/>
        <p:txBody>
          <a:bodyPr/>
          <a:lstStyle/>
          <a:p>
            <a:fld id="{DDBB33FA-4354-458C-A690-5814E858A9A2}" type="slidenum">
              <a:rPr lang="nl-NL" smtClean="0"/>
              <a:pPr/>
              <a:t>6</a:t>
            </a:fld>
            <a:endParaRPr lang="nl-NL"/>
          </a:p>
        </p:txBody>
      </p:sp>
    </p:spTree>
    <p:extLst>
      <p:ext uri="{BB962C8B-B14F-4D97-AF65-F5344CB8AC3E}">
        <p14:creationId xmlns:p14="http://schemas.microsoft.com/office/powerpoint/2010/main" val="41618916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DDCD77-5CC4-56E0-6321-A1873981237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8FD17DC-76C6-F234-7A8A-EB32C590750A}"/>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D9E234CD-F90D-3487-B430-D54622BB7DFD}"/>
              </a:ext>
            </a:extLst>
          </p:cNvPr>
          <p:cNvSpPr>
            <a:spLocks noGrp="1"/>
          </p:cNvSpPr>
          <p:nvPr>
            <p:ph type="body" idx="1"/>
          </p:nvPr>
        </p:nvSpPr>
        <p:spPr/>
        <p:txBody>
          <a:bodyPr/>
          <a:lstStyle/>
          <a:p>
            <a:endParaRPr lang="nl-NL" sz="1200" kern="1200" dirty="0">
              <a:solidFill>
                <a:schemeClr val="tx1"/>
              </a:solidFill>
              <a:effectLst/>
              <a:latin typeface="+mn-lt"/>
              <a:ea typeface="+mn-ea"/>
              <a:cs typeface="+mn-cs"/>
            </a:endParaRPr>
          </a:p>
        </p:txBody>
      </p:sp>
      <p:sp>
        <p:nvSpPr>
          <p:cNvPr id="4" name="Tijdelijke aanduiding voor dianummer 3">
            <a:extLst>
              <a:ext uri="{FF2B5EF4-FFF2-40B4-BE49-F238E27FC236}">
                <a16:creationId xmlns:a16="http://schemas.microsoft.com/office/drawing/2014/main" id="{574B376B-3CF7-8F72-9B59-2247E1C738B7}"/>
              </a:ext>
            </a:extLst>
          </p:cNvPr>
          <p:cNvSpPr>
            <a:spLocks noGrp="1"/>
          </p:cNvSpPr>
          <p:nvPr>
            <p:ph type="sldNum" sz="quarter" idx="5"/>
          </p:nvPr>
        </p:nvSpPr>
        <p:spPr/>
        <p:txBody>
          <a:bodyPr/>
          <a:lstStyle/>
          <a:p>
            <a:fld id="{DDBB33FA-4354-458C-A690-5814E858A9A2}" type="slidenum">
              <a:rPr lang="nl-NL" smtClean="0"/>
              <a:pPr/>
              <a:t>7</a:t>
            </a:fld>
            <a:endParaRPr lang="nl-NL"/>
          </a:p>
        </p:txBody>
      </p:sp>
    </p:spTree>
    <p:extLst>
      <p:ext uri="{BB962C8B-B14F-4D97-AF65-F5344CB8AC3E}">
        <p14:creationId xmlns:p14="http://schemas.microsoft.com/office/powerpoint/2010/main" val="13176363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89152B-6E38-C60B-C3B2-6008C671448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779AF30-A86D-1B54-869E-FA51F917A5E6}"/>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A2C67CD6-411D-47B7-797A-B5342CA5DA17}"/>
              </a:ext>
            </a:extLst>
          </p:cNvPr>
          <p:cNvSpPr>
            <a:spLocks noGrp="1"/>
          </p:cNvSpPr>
          <p:nvPr>
            <p:ph type="body" idx="1"/>
          </p:nvPr>
        </p:nvSpPr>
        <p:spPr/>
        <p:txBody>
          <a:bodyPr/>
          <a:lstStyle/>
          <a:p>
            <a:endParaRPr lang="nl-NL" sz="1200" kern="1200" dirty="0">
              <a:solidFill>
                <a:schemeClr val="tx1"/>
              </a:solidFill>
              <a:effectLst/>
              <a:latin typeface="+mn-lt"/>
              <a:ea typeface="+mn-ea"/>
              <a:cs typeface="+mn-cs"/>
            </a:endParaRPr>
          </a:p>
        </p:txBody>
      </p:sp>
      <p:sp>
        <p:nvSpPr>
          <p:cNvPr id="4" name="Tijdelijke aanduiding voor dianummer 3">
            <a:extLst>
              <a:ext uri="{FF2B5EF4-FFF2-40B4-BE49-F238E27FC236}">
                <a16:creationId xmlns:a16="http://schemas.microsoft.com/office/drawing/2014/main" id="{6ABB5B40-BFC7-B6A9-D3BE-C8900FFA7F6A}"/>
              </a:ext>
            </a:extLst>
          </p:cNvPr>
          <p:cNvSpPr>
            <a:spLocks noGrp="1"/>
          </p:cNvSpPr>
          <p:nvPr>
            <p:ph type="sldNum" sz="quarter" idx="5"/>
          </p:nvPr>
        </p:nvSpPr>
        <p:spPr/>
        <p:txBody>
          <a:bodyPr/>
          <a:lstStyle/>
          <a:p>
            <a:fld id="{DDBB33FA-4354-458C-A690-5814E858A9A2}" type="slidenum">
              <a:rPr lang="nl-NL" smtClean="0"/>
              <a:pPr/>
              <a:t>8</a:t>
            </a:fld>
            <a:endParaRPr lang="nl-NL"/>
          </a:p>
        </p:txBody>
      </p:sp>
    </p:spTree>
    <p:extLst>
      <p:ext uri="{BB962C8B-B14F-4D97-AF65-F5344CB8AC3E}">
        <p14:creationId xmlns:p14="http://schemas.microsoft.com/office/powerpoint/2010/main" val="34904235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endParaRPr lang="nl-NL" sz="1200" kern="1200">
              <a:solidFill>
                <a:schemeClr val="tx1"/>
              </a:solidFill>
              <a:effectLst/>
              <a:latin typeface="+mn-lt"/>
              <a:ea typeface="+mn-ea"/>
              <a:cs typeface="+mn-cs"/>
            </a:endParaRPr>
          </a:p>
        </p:txBody>
      </p:sp>
      <p:sp>
        <p:nvSpPr>
          <p:cNvPr id="4" name="Tijdelijke aanduiding voor dianummer 3"/>
          <p:cNvSpPr>
            <a:spLocks noGrp="1"/>
          </p:cNvSpPr>
          <p:nvPr>
            <p:ph type="sldNum" sz="quarter" idx="5"/>
          </p:nvPr>
        </p:nvSpPr>
        <p:spPr/>
        <p:txBody>
          <a:bodyPr/>
          <a:lstStyle/>
          <a:p>
            <a:fld id="{DDBB33FA-4354-458C-A690-5814E858A9A2}" type="slidenum">
              <a:rPr lang="nl-NL" smtClean="0"/>
              <a:pPr/>
              <a:t>9</a:t>
            </a:fld>
            <a:endParaRPr lang="nl-NL"/>
          </a:p>
        </p:txBody>
      </p:sp>
    </p:spTree>
    <p:extLst>
      <p:ext uri="{BB962C8B-B14F-4D97-AF65-F5344CB8AC3E}">
        <p14:creationId xmlns:p14="http://schemas.microsoft.com/office/powerpoint/2010/main" val="28605991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endParaRPr lang="nl-NL" sz="1200" kern="1200">
              <a:solidFill>
                <a:schemeClr val="tx1"/>
              </a:solidFill>
              <a:effectLst/>
              <a:latin typeface="+mn-lt"/>
              <a:ea typeface="+mn-ea"/>
              <a:cs typeface="+mn-cs"/>
            </a:endParaRPr>
          </a:p>
        </p:txBody>
      </p:sp>
      <p:sp>
        <p:nvSpPr>
          <p:cNvPr id="4" name="Tijdelijke aanduiding voor dianummer 3"/>
          <p:cNvSpPr>
            <a:spLocks noGrp="1"/>
          </p:cNvSpPr>
          <p:nvPr>
            <p:ph type="sldNum" sz="quarter" idx="5"/>
          </p:nvPr>
        </p:nvSpPr>
        <p:spPr/>
        <p:txBody>
          <a:bodyPr/>
          <a:lstStyle/>
          <a:p>
            <a:fld id="{DDBB33FA-4354-458C-A690-5814E858A9A2}" type="slidenum">
              <a:rPr lang="nl-NL" smtClean="0"/>
              <a:pPr/>
              <a:t>10</a:t>
            </a:fld>
            <a:endParaRPr lang="nl-NL"/>
          </a:p>
        </p:txBody>
      </p:sp>
    </p:spTree>
    <p:extLst>
      <p:ext uri="{BB962C8B-B14F-4D97-AF65-F5344CB8AC3E}">
        <p14:creationId xmlns:p14="http://schemas.microsoft.com/office/powerpoint/2010/main" val="38678191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endParaRPr lang="nl-NL" sz="1200" kern="1200">
              <a:solidFill>
                <a:schemeClr val="tx1"/>
              </a:solidFill>
              <a:effectLst/>
              <a:latin typeface="+mn-lt"/>
              <a:ea typeface="+mn-ea"/>
              <a:cs typeface="+mn-cs"/>
            </a:endParaRPr>
          </a:p>
        </p:txBody>
      </p:sp>
      <p:sp>
        <p:nvSpPr>
          <p:cNvPr id="4" name="Tijdelijke aanduiding voor dianummer 3"/>
          <p:cNvSpPr>
            <a:spLocks noGrp="1"/>
          </p:cNvSpPr>
          <p:nvPr>
            <p:ph type="sldNum" sz="quarter" idx="5"/>
          </p:nvPr>
        </p:nvSpPr>
        <p:spPr/>
        <p:txBody>
          <a:bodyPr/>
          <a:lstStyle/>
          <a:p>
            <a:fld id="{DDBB33FA-4354-458C-A690-5814E858A9A2}" type="slidenum">
              <a:rPr lang="nl-NL" smtClean="0"/>
              <a:pPr/>
              <a:t>11</a:t>
            </a:fld>
            <a:endParaRPr lang="nl-NL"/>
          </a:p>
        </p:txBody>
      </p:sp>
    </p:spTree>
    <p:extLst>
      <p:ext uri="{BB962C8B-B14F-4D97-AF65-F5344CB8AC3E}">
        <p14:creationId xmlns:p14="http://schemas.microsoft.com/office/powerpoint/2010/main" val="26485181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00B13C-DCD0-AA3E-4F42-07EBD543569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C19EAA7-30B6-8E64-D89D-51FE3BB30A42}"/>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DE4A1D7B-2EFC-E86C-0839-A86B15FA5FE9}"/>
              </a:ext>
            </a:extLst>
          </p:cNvPr>
          <p:cNvSpPr>
            <a:spLocks noGrp="1"/>
          </p:cNvSpPr>
          <p:nvPr>
            <p:ph type="body" idx="1"/>
          </p:nvPr>
        </p:nvSpPr>
        <p:spPr/>
        <p:txBody>
          <a:bodyPr/>
          <a:lstStyle/>
          <a:p>
            <a:endParaRPr lang="nl-NL" sz="1200" kern="1200">
              <a:solidFill>
                <a:schemeClr val="tx1"/>
              </a:solidFill>
              <a:effectLst/>
              <a:latin typeface="+mn-lt"/>
              <a:ea typeface="+mn-ea"/>
              <a:cs typeface="+mn-cs"/>
            </a:endParaRPr>
          </a:p>
        </p:txBody>
      </p:sp>
      <p:sp>
        <p:nvSpPr>
          <p:cNvPr id="4" name="Tijdelijke aanduiding voor dianummer 3">
            <a:extLst>
              <a:ext uri="{FF2B5EF4-FFF2-40B4-BE49-F238E27FC236}">
                <a16:creationId xmlns:a16="http://schemas.microsoft.com/office/drawing/2014/main" id="{91861B7A-5BAA-C64B-D605-CE09580D55FB}"/>
              </a:ext>
            </a:extLst>
          </p:cNvPr>
          <p:cNvSpPr>
            <a:spLocks noGrp="1"/>
          </p:cNvSpPr>
          <p:nvPr>
            <p:ph type="sldNum" sz="quarter" idx="5"/>
          </p:nvPr>
        </p:nvSpPr>
        <p:spPr/>
        <p:txBody>
          <a:bodyPr/>
          <a:lstStyle/>
          <a:p>
            <a:fld id="{DDBB33FA-4354-458C-A690-5814E858A9A2}" type="slidenum">
              <a:rPr lang="nl-NL" smtClean="0"/>
              <a:pPr/>
              <a:t>12</a:t>
            </a:fld>
            <a:endParaRPr lang="nl-NL"/>
          </a:p>
        </p:txBody>
      </p:sp>
    </p:spTree>
    <p:extLst>
      <p:ext uri="{BB962C8B-B14F-4D97-AF65-F5344CB8AC3E}">
        <p14:creationId xmlns:p14="http://schemas.microsoft.com/office/powerpoint/2010/main" val="41617602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endParaRPr lang="nl-NL" sz="1200" kern="1200">
              <a:solidFill>
                <a:schemeClr val="tx1"/>
              </a:solidFill>
              <a:effectLst/>
              <a:latin typeface="+mn-lt"/>
              <a:ea typeface="+mn-ea"/>
              <a:cs typeface="+mn-cs"/>
            </a:endParaRPr>
          </a:p>
        </p:txBody>
      </p:sp>
      <p:sp>
        <p:nvSpPr>
          <p:cNvPr id="4" name="Tijdelijke aanduiding voor dianummer 3"/>
          <p:cNvSpPr>
            <a:spLocks noGrp="1"/>
          </p:cNvSpPr>
          <p:nvPr>
            <p:ph type="sldNum" sz="quarter" idx="5"/>
          </p:nvPr>
        </p:nvSpPr>
        <p:spPr/>
        <p:txBody>
          <a:bodyPr/>
          <a:lstStyle/>
          <a:p>
            <a:fld id="{DDBB33FA-4354-458C-A690-5814E858A9A2}" type="slidenum">
              <a:rPr lang="nl-NL" smtClean="0"/>
              <a:pPr/>
              <a:t>13</a:t>
            </a:fld>
            <a:endParaRPr lang="nl-NL"/>
          </a:p>
        </p:txBody>
      </p:sp>
    </p:spTree>
    <p:extLst>
      <p:ext uri="{BB962C8B-B14F-4D97-AF65-F5344CB8AC3E}">
        <p14:creationId xmlns:p14="http://schemas.microsoft.com/office/powerpoint/2010/main" val="27978264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endParaRPr lang="nl-NL" sz="1200" kern="1200">
              <a:solidFill>
                <a:schemeClr val="tx1"/>
              </a:solidFill>
              <a:effectLst/>
              <a:latin typeface="+mn-lt"/>
              <a:ea typeface="+mn-ea"/>
              <a:cs typeface="+mn-cs"/>
            </a:endParaRPr>
          </a:p>
        </p:txBody>
      </p:sp>
      <p:sp>
        <p:nvSpPr>
          <p:cNvPr id="4" name="Tijdelijke aanduiding voor dianummer 3"/>
          <p:cNvSpPr>
            <a:spLocks noGrp="1"/>
          </p:cNvSpPr>
          <p:nvPr>
            <p:ph type="sldNum" sz="quarter" idx="5"/>
          </p:nvPr>
        </p:nvSpPr>
        <p:spPr/>
        <p:txBody>
          <a:bodyPr/>
          <a:lstStyle/>
          <a:p>
            <a:fld id="{DDBB33FA-4354-458C-A690-5814E858A9A2}" type="slidenum">
              <a:rPr lang="nl-NL" smtClean="0"/>
              <a:pPr/>
              <a:t>14</a:t>
            </a:fld>
            <a:endParaRPr lang="nl-NL"/>
          </a:p>
        </p:txBody>
      </p:sp>
    </p:spTree>
    <p:extLst>
      <p:ext uri="{BB962C8B-B14F-4D97-AF65-F5344CB8AC3E}">
        <p14:creationId xmlns:p14="http://schemas.microsoft.com/office/powerpoint/2010/main" val="27726426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F1D2D3-EDCB-7844-DC0C-D2425CEC27A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2A55C10-C46B-EF65-5086-272F8F25A028}"/>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37968D18-6BD9-B1CA-F14E-BF163A0C36FD}"/>
              </a:ext>
            </a:extLst>
          </p:cNvPr>
          <p:cNvSpPr>
            <a:spLocks noGrp="1"/>
          </p:cNvSpPr>
          <p:nvPr>
            <p:ph type="body" idx="1"/>
          </p:nvPr>
        </p:nvSpPr>
        <p:spPr/>
        <p:txBody>
          <a:bodyPr/>
          <a:lstStyle/>
          <a:p>
            <a:endParaRPr lang="nl-NL" sz="1200" kern="1200">
              <a:solidFill>
                <a:schemeClr val="tx1"/>
              </a:solidFill>
              <a:effectLst/>
              <a:latin typeface="+mn-lt"/>
              <a:ea typeface="+mn-ea"/>
              <a:cs typeface="+mn-cs"/>
            </a:endParaRPr>
          </a:p>
        </p:txBody>
      </p:sp>
      <p:sp>
        <p:nvSpPr>
          <p:cNvPr id="4" name="Tijdelijke aanduiding voor dianummer 3">
            <a:extLst>
              <a:ext uri="{FF2B5EF4-FFF2-40B4-BE49-F238E27FC236}">
                <a16:creationId xmlns:a16="http://schemas.microsoft.com/office/drawing/2014/main" id="{11023937-0F34-C7DE-2D39-B8CE2E964F3A}"/>
              </a:ext>
            </a:extLst>
          </p:cNvPr>
          <p:cNvSpPr>
            <a:spLocks noGrp="1"/>
          </p:cNvSpPr>
          <p:nvPr>
            <p:ph type="sldNum" sz="quarter" idx="5"/>
          </p:nvPr>
        </p:nvSpPr>
        <p:spPr/>
        <p:txBody>
          <a:bodyPr/>
          <a:lstStyle/>
          <a:p>
            <a:fld id="{DDBB33FA-4354-458C-A690-5814E858A9A2}" type="slidenum">
              <a:rPr lang="nl-NL" smtClean="0"/>
              <a:pPr/>
              <a:t>15</a:t>
            </a:fld>
            <a:endParaRPr lang="nl-NL"/>
          </a:p>
        </p:txBody>
      </p:sp>
    </p:spTree>
    <p:extLst>
      <p:ext uri="{BB962C8B-B14F-4D97-AF65-F5344CB8AC3E}">
        <p14:creationId xmlns:p14="http://schemas.microsoft.com/office/powerpoint/2010/main" val="22991676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C9B287-EB43-C906-8717-129157698F2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D5BA817-69C9-E390-A286-DF00EB5DF6DA}"/>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BB5A29C9-667D-6A1D-46D6-BF9DAC9884CD}"/>
              </a:ext>
            </a:extLst>
          </p:cNvPr>
          <p:cNvSpPr>
            <a:spLocks noGrp="1"/>
          </p:cNvSpPr>
          <p:nvPr>
            <p:ph type="body" idx="1"/>
          </p:nvPr>
        </p:nvSpPr>
        <p:spPr/>
        <p:txBody>
          <a:bodyPr/>
          <a:lstStyle/>
          <a:p>
            <a:endParaRPr lang="nl-NL" sz="1200" kern="1200">
              <a:solidFill>
                <a:schemeClr val="tx1"/>
              </a:solidFill>
              <a:effectLst/>
              <a:latin typeface="+mn-lt"/>
              <a:ea typeface="+mn-ea"/>
              <a:cs typeface="+mn-cs"/>
            </a:endParaRPr>
          </a:p>
        </p:txBody>
      </p:sp>
      <p:sp>
        <p:nvSpPr>
          <p:cNvPr id="4" name="Tijdelijke aanduiding voor dianummer 3">
            <a:extLst>
              <a:ext uri="{FF2B5EF4-FFF2-40B4-BE49-F238E27FC236}">
                <a16:creationId xmlns:a16="http://schemas.microsoft.com/office/drawing/2014/main" id="{1D02A785-4840-93E2-B486-CBD0BCCF2583}"/>
              </a:ext>
            </a:extLst>
          </p:cNvPr>
          <p:cNvSpPr>
            <a:spLocks noGrp="1"/>
          </p:cNvSpPr>
          <p:nvPr>
            <p:ph type="sldNum" sz="quarter" idx="5"/>
          </p:nvPr>
        </p:nvSpPr>
        <p:spPr/>
        <p:txBody>
          <a:bodyPr/>
          <a:lstStyle/>
          <a:p>
            <a:fld id="{DDBB33FA-4354-458C-A690-5814E858A9A2}" type="slidenum">
              <a:rPr lang="nl-NL" smtClean="0"/>
              <a:pPr/>
              <a:t>16</a:t>
            </a:fld>
            <a:endParaRPr lang="nl-NL"/>
          </a:p>
        </p:txBody>
      </p:sp>
    </p:spTree>
    <p:extLst>
      <p:ext uri="{BB962C8B-B14F-4D97-AF65-F5344CB8AC3E}">
        <p14:creationId xmlns:p14="http://schemas.microsoft.com/office/powerpoint/2010/main" val="13969069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ADC17A-4FE6-3F7C-0D83-1421A6D0B42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D14AD45-24BB-0E38-C9A1-76BE5A14F0BE}"/>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E4DCEDE4-67E2-A868-AF51-022FEA07AAB7}"/>
              </a:ext>
            </a:extLst>
          </p:cNvPr>
          <p:cNvSpPr>
            <a:spLocks noGrp="1"/>
          </p:cNvSpPr>
          <p:nvPr>
            <p:ph type="body" idx="1"/>
          </p:nvPr>
        </p:nvSpPr>
        <p:spPr/>
        <p:txBody>
          <a:bodyPr/>
          <a:lstStyle/>
          <a:p>
            <a:endParaRPr lang="nl-NL" sz="1200" kern="1200">
              <a:solidFill>
                <a:schemeClr val="tx1"/>
              </a:solidFill>
              <a:effectLst/>
              <a:latin typeface="+mn-lt"/>
              <a:ea typeface="+mn-ea"/>
              <a:cs typeface="+mn-cs"/>
            </a:endParaRPr>
          </a:p>
        </p:txBody>
      </p:sp>
      <p:sp>
        <p:nvSpPr>
          <p:cNvPr id="4" name="Tijdelijke aanduiding voor dianummer 3">
            <a:extLst>
              <a:ext uri="{FF2B5EF4-FFF2-40B4-BE49-F238E27FC236}">
                <a16:creationId xmlns:a16="http://schemas.microsoft.com/office/drawing/2014/main" id="{0C15A498-2FB9-9F93-2FF3-70F91E8A6CDB}"/>
              </a:ext>
            </a:extLst>
          </p:cNvPr>
          <p:cNvSpPr>
            <a:spLocks noGrp="1"/>
          </p:cNvSpPr>
          <p:nvPr>
            <p:ph type="sldNum" sz="quarter" idx="5"/>
          </p:nvPr>
        </p:nvSpPr>
        <p:spPr/>
        <p:txBody>
          <a:bodyPr/>
          <a:lstStyle/>
          <a:p>
            <a:fld id="{DDBB33FA-4354-458C-A690-5814E858A9A2}" type="slidenum">
              <a:rPr lang="nl-NL" smtClean="0"/>
              <a:pPr/>
              <a:t>17</a:t>
            </a:fld>
            <a:endParaRPr lang="nl-NL"/>
          </a:p>
        </p:txBody>
      </p:sp>
    </p:spTree>
    <p:extLst>
      <p:ext uri="{BB962C8B-B14F-4D97-AF65-F5344CB8AC3E}">
        <p14:creationId xmlns:p14="http://schemas.microsoft.com/office/powerpoint/2010/main" val="12549427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071DD6-DEF5-DB30-83E1-0C4F1FDD354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B61E612-37D1-3013-2010-2AC0D30BAB79}"/>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219C5FEA-1A1F-E609-D851-9CEC2A85E3A5}"/>
              </a:ext>
            </a:extLst>
          </p:cNvPr>
          <p:cNvSpPr>
            <a:spLocks noGrp="1"/>
          </p:cNvSpPr>
          <p:nvPr>
            <p:ph type="body" idx="1"/>
          </p:nvPr>
        </p:nvSpPr>
        <p:spPr/>
        <p:txBody>
          <a:bodyPr/>
          <a:lstStyle/>
          <a:p>
            <a:endParaRPr lang="nl-NL" sz="1200" kern="1200" dirty="0">
              <a:solidFill>
                <a:schemeClr val="tx1"/>
              </a:solidFill>
              <a:effectLst/>
              <a:latin typeface="+mn-lt"/>
              <a:ea typeface="+mn-ea"/>
              <a:cs typeface="+mn-cs"/>
            </a:endParaRPr>
          </a:p>
        </p:txBody>
      </p:sp>
      <p:sp>
        <p:nvSpPr>
          <p:cNvPr id="4" name="Tijdelijke aanduiding voor dianummer 3">
            <a:extLst>
              <a:ext uri="{FF2B5EF4-FFF2-40B4-BE49-F238E27FC236}">
                <a16:creationId xmlns:a16="http://schemas.microsoft.com/office/drawing/2014/main" id="{EDA973CA-2947-E496-CC4C-2AE50A173B20}"/>
              </a:ext>
            </a:extLst>
          </p:cNvPr>
          <p:cNvSpPr>
            <a:spLocks noGrp="1"/>
          </p:cNvSpPr>
          <p:nvPr>
            <p:ph type="sldNum" sz="quarter" idx="5"/>
          </p:nvPr>
        </p:nvSpPr>
        <p:spPr/>
        <p:txBody>
          <a:bodyPr/>
          <a:lstStyle/>
          <a:p>
            <a:fld id="{DDBB33FA-4354-458C-A690-5814E858A9A2}" type="slidenum">
              <a:rPr lang="nl-NL" smtClean="0"/>
              <a:pPr/>
              <a:t>18</a:t>
            </a:fld>
            <a:endParaRPr lang="nl-NL"/>
          </a:p>
        </p:txBody>
      </p:sp>
    </p:spTree>
    <p:extLst>
      <p:ext uri="{BB962C8B-B14F-4D97-AF65-F5344CB8AC3E}">
        <p14:creationId xmlns:p14="http://schemas.microsoft.com/office/powerpoint/2010/main" val="16181056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952D655-1FBD-A44B-BB8D-AC1F59134095}"/>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39EF050F-86A0-5044-A8A4-8460A87CCD3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627515BE-6B47-3A43-9CEC-E5DD9CBCEA00}"/>
              </a:ext>
            </a:extLst>
          </p:cNvPr>
          <p:cNvSpPr>
            <a:spLocks noGrp="1"/>
          </p:cNvSpPr>
          <p:nvPr>
            <p:ph type="dt" sz="half" idx="10"/>
          </p:nvPr>
        </p:nvSpPr>
        <p:spPr/>
        <p:txBody>
          <a:bodyPr/>
          <a:lstStyle/>
          <a:p>
            <a:fld id="{61320BBE-9CF9-5B4F-90F8-A3CA279B32DD}" type="datetimeFigureOut">
              <a:rPr lang="nl-NL" smtClean="0"/>
              <a:t>04-10-2026</a:t>
            </a:fld>
            <a:endParaRPr lang="nl-NL"/>
          </a:p>
        </p:txBody>
      </p:sp>
      <p:sp>
        <p:nvSpPr>
          <p:cNvPr id="5" name="Tijdelijke aanduiding voor voettekst 4">
            <a:extLst>
              <a:ext uri="{FF2B5EF4-FFF2-40B4-BE49-F238E27FC236}">
                <a16:creationId xmlns:a16="http://schemas.microsoft.com/office/drawing/2014/main" id="{7C40ABAA-325A-CF41-8C2F-4A2B86F7FC72}"/>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EB913312-8B72-DE4B-B5EF-EE9863AABADA}"/>
              </a:ext>
            </a:extLst>
          </p:cNvPr>
          <p:cNvSpPr>
            <a:spLocks noGrp="1"/>
          </p:cNvSpPr>
          <p:nvPr>
            <p:ph type="sldNum" sz="quarter" idx="12"/>
          </p:nvPr>
        </p:nvSpPr>
        <p:spPr/>
        <p:txBody>
          <a:bodyPr/>
          <a:lstStyle/>
          <a:p>
            <a:fld id="{A54231F2-E288-EA4B-8F34-EC39008A792C}" type="slidenum">
              <a:rPr lang="nl-NL" smtClean="0"/>
              <a:t>‹nr.›</a:t>
            </a:fld>
            <a:endParaRPr lang="nl-NL"/>
          </a:p>
        </p:txBody>
      </p:sp>
    </p:spTree>
    <p:extLst>
      <p:ext uri="{BB962C8B-B14F-4D97-AF65-F5344CB8AC3E}">
        <p14:creationId xmlns:p14="http://schemas.microsoft.com/office/powerpoint/2010/main" val="2645804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BF51F4-0CCD-4A4C-91BA-086E6102B5D9}"/>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C29E6786-7B5D-7745-BC92-FDBEA87760D3}"/>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0F2BD72-A793-A14A-8E98-E7B9EA897CEF}"/>
              </a:ext>
            </a:extLst>
          </p:cNvPr>
          <p:cNvSpPr>
            <a:spLocks noGrp="1"/>
          </p:cNvSpPr>
          <p:nvPr>
            <p:ph type="dt" sz="half" idx="10"/>
          </p:nvPr>
        </p:nvSpPr>
        <p:spPr/>
        <p:txBody>
          <a:bodyPr/>
          <a:lstStyle/>
          <a:p>
            <a:fld id="{61320BBE-9CF9-5B4F-90F8-A3CA279B32DD}" type="datetimeFigureOut">
              <a:rPr lang="nl-NL" smtClean="0"/>
              <a:t>04-10-2026</a:t>
            </a:fld>
            <a:endParaRPr lang="nl-NL"/>
          </a:p>
        </p:txBody>
      </p:sp>
      <p:sp>
        <p:nvSpPr>
          <p:cNvPr id="5" name="Tijdelijke aanduiding voor voettekst 4">
            <a:extLst>
              <a:ext uri="{FF2B5EF4-FFF2-40B4-BE49-F238E27FC236}">
                <a16:creationId xmlns:a16="http://schemas.microsoft.com/office/drawing/2014/main" id="{6F1E1A4A-F1F7-764E-80A5-F000982F6A6E}"/>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30AA8A9A-FB48-9143-89D2-84E11DEA054D}"/>
              </a:ext>
            </a:extLst>
          </p:cNvPr>
          <p:cNvSpPr>
            <a:spLocks noGrp="1"/>
          </p:cNvSpPr>
          <p:nvPr>
            <p:ph type="sldNum" sz="quarter" idx="12"/>
          </p:nvPr>
        </p:nvSpPr>
        <p:spPr/>
        <p:txBody>
          <a:bodyPr/>
          <a:lstStyle/>
          <a:p>
            <a:fld id="{A54231F2-E288-EA4B-8F34-EC39008A792C}" type="slidenum">
              <a:rPr lang="nl-NL" smtClean="0"/>
              <a:t>‹nr.›</a:t>
            </a:fld>
            <a:endParaRPr lang="nl-NL"/>
          </a:p>
        </p:txBody>
      </p:sp>
    </p:spTree>
    <p:extLst>
      <p:ext uri="{BB962C8B-B14F-4D97-AF65-F5344CB8AC3E}">
        <p14:creationId xmlns:p14="http://schemas.microsoft.com/office/powerpoint/2010/main" val="28910766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740EB7-CCBE-5045-BBE5-D3278786ED4C}"/>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F4CDDBD5-AE1E-9548-9887-21070758DA6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A0A4DF76-125F-7E49-97D1-CB9577441DA8}"/>
              </a:ext>
            </a:extLst>
          </p:cNvPr>
          <p:cNvSpPr>
            <a:spLocks noGrp="1"/>
          </p:cNvSpPr>
          <p:nvPr>
            <p:ph type="dt" sz="half" idx="10"/>
          </p:nvPr>
        </p:nvSpPr>
        <p:spPr/>
        <p:txBody>
          <a:bodyPr/>
          <a:lstStyle/>
          <a:p>
            <a:fld id="{61320BBE-9CF9-5B4F-90F8-A3CA279B32DD}" type="datetimeFigureOut">
              <a:rPr lang="nl-NL" smtClean="0"/>
              <a:t>04-10-2026</a:t>
            </a:fld>
            <a:endParaRPr lang="nl-NL"/>
          </a:p>
        </p:txBody>
      </p:sp>
      <p:sp>
        <p:nvSpPr>
          <p:cNvPr id="5" name="Tijdelijke aanduiding voor voettekst 4">
            <a:extLst>
              <a:ext uri="{FF2B5EF4-FFF2-40B4-BE49-F238E27FC236}">
                <a16:creationId xmlns:a16="http://schemas.microsoft.com/office/drawing/2014/main" id="{FEFC00EE-D229-7D4B-B51E-FAD9EC3B70A0}"/>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39E7D403-23ED-2F4F-99B0-9AD1B2A56E9E}"/>
              </a:ext>
            </a:extLst>
          </p:cNvPr>
          <p:cNvSpPr>
            <a:spLocks noGrp="1"/>
          </p:cNvSpPr>
          <p:nvPr>
            <p:ph type="sldNum" sz="quarter" idx="12"/>
          </p:nvPr>
        </p:nvSpPr>
        <p:spPr/>
        <p:txBody>
          <a:bodyPr/>
          <a:lstStyle/>
          <a:p>
            <a:fld id="{A54231F2-E288-EA4B-8F34-EC39008A792C}" type="slidenum">
              <a:rPr lang="nl-NL" smtClean="0"/>
              <a:t>‹nr.›</a:t>
            </a:fld>
            <a:endParaRPr lang="nl-NL"/>
          </a:p>
        </p:txBody>
      </p:sp>
    </p:spTree>
    <p:extLst>
      <p:ext uri="{BB962C8B-B14F-4D97-AF65-F5344CB8AC3E}">
        <p14:creationId xmlns:p14="http://schemas.microsoft.com/office/powerpoint/2010/main" val="36468905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45B1DC-5732-084E-BFEC-E7E925C6E21F}"/>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2CA196F9-6EBF-C44A-99CF-5EF2385A57D5}"/>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C6CFA6D7-9400-7F41-A0B1-B9D5C10300F3}"/>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007498B0-A436-EE4E-9BF4-860700F878AF}"/>
              </a:ext>
            </a:extLst>
          </p:cNvPr>
          <p:cNvSpPr>
            <a:spLocks noGrp="1"/>
          </p:cNvSpPr>
          <p:nvPr>
            <p:ph type="dt" sz="half" idx="10"/>
          </p:nvPr>
        </p:nvSpPr>
        <p:spPr/>
        <p:txBody>
          <a:bodyPr/>
          <a:lstStyle/>
          <a:p>
            <a:fld id="{61320BBE-9CF9-5B4F-90F8-A3CA279B32DD}" type="datetimeFigureOut">
              <a:rPr lang="nl-NL" smtClean="0"/>
              <a:t>04-10-2026</a:t>
            </a:fld>
            <a:endParaRPr lang="nl-NL"/>
          </a:p>
        </p:txBody>
      </p:sp>
      <p:sp>
        <p:nvSpPr>
          <p:cNvPr id="6" name="Tijdelijke aanduiding voor voettekst 5">
            <a:extLst>
              <a:ext uri="{FF2B5EF4-FFF2-40B4-BE49-F238E27FC236}">
                <a16:creationId xmlns:a16="http://schemas.microsoft.com/office/drawing/2014/main" id="{86F8797A-D522-FE4B-8B00-2FCB56FBBF38}"/>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280CFCB3-87CD-B046-B49A-BC2CFB9DD820}"/>
              </a:ext>
            </a:extLst>
          </p:cNvPr>
          <p:cNvSpPr>
            <a:spLocks noGrp="1"/>
          </p:cNvSpPr>
          <p:nvPr>
            <p:ph type="sldNum" sz="quarter" idx="12"/>
          </p:nvPr>
        </p:nvSpPr>
        <p:spPr/>
        <p:txBody>
          <a:bodyPr/>
          <a:lstStyle/>
          <a:p>
            <a:fld id="{A54231F2-E288-EA4B-8F34-EC39008A792C}" type="slidenum">
              <a:rPr lang="nl-NL" smtClean="0"/>
              <a:t>‹nr.›</a:t>
            </a:fld>
            <a:endParaRPr lang="nl-NL"/>
          </a:p>
        </p:txBody>
      </p:sp>
    </p:spTree>
    <p:extLst>
      <p:ext uri="{BB962C8B-B14F-4D97-AF65-F5344CB8AC3E}">
        <p14:creationId xmlns:p14="http://schemas.microsoft.com/office/powerpoint/2010/main" val="28396591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6B7CFE-5ADA-044F-8902-620D0A4984A5}"/>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A5DF9F69-6A74-094B-97C2-C30314FBCA8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79DFB1BD-4138-7D4B-A608-25226F30370B}"/>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83B5E44D-E26E-2B49-9084-53B437D191A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24FFDCE2-6068-7641-8C37-D563B211692F}"/>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5CF624AD-0C0F-4A47-A90D-DE823CD214AF}"/>
              </a:ext>
            </a:extLst>
          </p:cNvPr>
          <p:cNvSpPr>
            <a:spLocks noGrp="1"/>
          </p:cNvSpPr>
          <p:nvPr>
            <p:ph type="dt" sz="half" idx="10"/>
          </p:nvPr>
        </p:nvSpPr>
        <p:spPr/>
        <p:txBody>
          <a:bodyPr/>
          <a:lstStyle/>
          <a:p>
            <a:fld id="{61320BBE-9CF9-5B4F-90F8-A3CA279B32DD}" type="datetimeFigureOut">
              <a:rPr lang="nl-NL" smtClean="0"/>
              <a:t>04-10-2026</a:t>
            </a:fld>
            <a:endParaRPr lang="nl-NL"/>
          </a:p>
        </p:txBody>
      </p:sp>
      <p:sp>
        <p:nvSpPr>
          <p:cNvPr id="8" name="Tijdelijke aanduiding voor voettekst 7">
            <a:extLst>
              <a:ext uri="{FF2B5EF4-FFF2-40B4-BE49-F238E27FC236}">
                <a16:creationId xmlns:a16="http://schemas.microsoft.com/office/drawing/2014/main" id="{43023551-EB45-3D4B-8EEB-C75E117F4307}"/>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11E69B2B-2987-CF40-B452-CDFF03F50EA4}"/>
              </a:ext>
            </a:extLst>
          </p:cNvPr>
          <p:cNvSpPr>
            <a:spLocks noGrp="1"/>
          </p:cNvSpPr>
          <p:nvPr>
            <p:ph type="sldNum" sz="quarter" idx="12"/>
          </p:nvPr>
        </p:nvSpPr>
        <p:spPr/>
        <p:txBody>
          <a:bodyPr/>
          <a:lstStyle/>
          <a:p>
            <a:fld id="{A54231F2-E288-EA4B-8F34-EC39008A792C}" type="slidenum">
              <a:rPr lang="nl-NL" smtClean="0"/>
              <a:t>‹nr.›</a:t>
            </a:fld>
            <a:endParaRPr lang="nl-NL"/>
          </a:p>
        </p:txBody>
      </p:sp>
    </p:spTree>
    <p:extLst>
      <p:ext uri="{BB962C8B-B14F-4D97-AF65-F5344CB8AC3E}">
        <p14:creationId xmlns:p14="http://schemas.microsoft.com/office/powerpoint/2010/main" val="3259680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E33EB9D-D614-4747-9422-610AF2500058}"/>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F2AD1A99-EA91-D149-9A28-AECBA5911F7B}"/>
              </a:ext>
            </a:extLst>
          </p:cNvPr>
          <p:cNvSpPr>
            <a:spLocks noGrp="1"/>
          </p:cNvSpPr>
          <p:nvPr>
            <p:ph type="dt" sz="half" idx="10"/>
          </p:nvPr>
        </p:nvSpPr>
        <p:spPr/>
        <p:txBody>
          <a:bodyPr/>
          <a:lstStyle/>
          <a:p>
            <a:fld id="{61320BBE-9CF9-5B4F-90F8-A3CA279B32DD}" type="datetimeFigureOut">
              <a:rPr lang="nl-NL" smtClean="0"/>
              <a:t>04-10-2026</a:t>
            </a:fld>
            <a:endParaRPr lang="nl-NL"/>
          </a:p>
        </p:txBody>
      </p:sp>
      <p:sp>
        <p:nvSpPr>
          <p:cNvPr id="4" name="Tijdelijke aanduiding voor voettekst 3">
            <a:extLst>
              <a:ext uri="{FF2B5EF4-FFF2-40B4-BE49-F238E27FC236}">
                <a16:creationId xmlns:a16="http://schemas.microsoft.com/office/drawing/2014/main" id="{49BA2AA9-F32B-1345-8CFE-D1C0C2D0CDBC}"/>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A4F239CE-EB79-D54A-8FF7-76510CBA4719}"/>
              </a:ext>
            </a:extLst>
          </p:cNvPr>
          <p:cNvSpPr>
            <a:spLocks noGrp="1"/>
          </p:cNvSpPr>
          <p:nvPr>
            <p:ph type="sldNum" sz="quarter" idx="12"/>
          </p:nvPr>
        </p:nvSpPr>
        <p:spPr/>
        <p:txBody>
          <a:bodyPr/>
          <a:lstStyle/>
          <a:p>
            <a:fld id="{A54231F2-E288-EA4B-8F34-EC39008A792C}" type="slidenum">
              <a:rPr lang="nl-NL" smtClean="0"/>
              <a:t>‹nr.›</a:t>
            </a:fld>
            <a:endParaRPr lang="nl-NL"/>
          </a:p>
        </p:txBody>
      </p:sp>
    </p:spTree>
    <p:extLst>
      <p:ext uri="{BB962C8B-B14F-4D97-AF65-F5344CB8AC3E}">
        <p14:creationId xmlns:p14="http://schemas.microsoft.com/office/powerpoint/2010/main" val="30268754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81C2F199-4423-1B4E-99F7-494263F6DB91}"/>
              </a:ext>
            </a:extLst>
          </p:cNvPr>
          <p:cNvSpPr>
            <a:spLocks noGrp="1"/>
          </p:cNvSpPr>
          <p:nvPr>
            <p:ph type="dt" sz="half" idx="10"/>
          </p:nvPr>
        </p:nvSpPr>
        <p:spPr/>
        <p:txBody>
          <a:bodyPr/>
          <a:lstStyle/>
          <a:p>
            <a:fld id="{61320BBE-9CF9-5B4F-90F8-A3CA279B32DD}" type="datetimeFigureOut">
              <a:rPr lang="nl-NL" smtClean="0"/>
              <a:t>04-10-2026</a:t>
            </a:fld>
            <a:endParaRPr lang="nl-NL"/>
          </a:p>
        </p:txBody>
      </p:sp>
      <p:sp>
        <p:nvSpPr>
          <p:cNvPr id="3" name="Tijdelijke aanduiding voor voettekst 2">
            <a:extLst>
              <a:ext uri="{FF2B5EF4-FFF2-40B4-BE49-F238E27FC236}">
                <a16:creationId xmlns:a16="http://schemas.microsoft.com/office/drawing/2014/main" id="{B9629C8B-29A1-5E4B-BEE4-57770059E79B}"/>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B35EB9AD-AB3C-E242-B046-58E98AD1B1A7}"/>
              </a:ext>
            </a:extLst>
          </p:cNvPr>
          <p:cNvSpPr>
            <a:spLocks noGrp="1"/>
          </p:cNvSpPr>
          <p:nvPr>
            <p:ph type="sldNum" sz="quarter" idx="12"/>
          </p:nvPr>
        </p:nvSpPr>
        <p:spPr/>
        <p:txBody>
          <a:bodyPr/>
          <a:lstStyle/>
          <a:p>
            <a:fld id="{A54231F2-E288-EA4B-8F34-EC39008A792C}" type="slidenum">
              <a:rPr lang="nl-NL" smtClean="0"/>
              <a:t>‹nr.›</a:t>
            </a:fld>
            <a:endParaRPr lang="nl-NL"/>
          </a:p>
        </p:txBody>
      </p:sp>
    </p:spTree>
    <p:extLst>
      <p:ext uri="{BB962C8B-B14F-4D97-AF65-F5344CB8AC3E}">
        <p14:creationId xmlns:p14="http://schemas.microsoft.com/office/powerpoint/2010/main" val="14850960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5B9011-D5F6-684E-BBCC-E88979E878BE}"/>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8F5FF1B6-C4C3-6640-AA64-96CB8689DC8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845E6DA3-9CF9-4240-B79E-4B58B76A99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689999F5-A79A-1F4D-A974-D8BE0326D7AB}"/>
              </a:ext>
            </a:extLst>
          </p:cNvPr>
          <p:cNvSpPr>
            <a:spLocks noGrp="1"/>
          </p:cNvSpPr>
          <p:nvPr>
            <p:ph type="dt" sz="half" idx="10"/>
          </p:nvPr>
        </p:nvSpPr>
        <p:spPr/>
        <p:txBody>
          <a:bodyPr/>
          <a:lstStyle/>
          <a:p>
            <a:fld id="{61320BBE-9CF9-5B4F-90F8-A3CA279B32DD}" type="datetimeFigureOut">
              <a:rPr lang="nl-NL" smtClean="0"/>
              <a:t>04-10-2026</a:t>
            </a:fld>
            <a:endParaRPr lang="nl-NL"/>
          </a:p>
        </p:txBody>
      </p:sp>
      <p:sp>
        <p:nvSpPr>
          <p:cNvPr id="6" name="Tijdelijke aanduiding voor voettekst 5">
            <a:extLst>
              <a:ext uri="{FF2B5EF4-FFF2-40B4-BE49-F238E27FC236}">
                <a16:creationId xmlns:a16="http://schemas.microsoft.com/office/drawing/2014/main" id="{A8CAFE08-F08F-FC47-AF5F-FEF63B6AE716}"/>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80EB6203-C935-1B4A-9FB3-8A9278D63DA6}"/>
              </a:ext>
            </a:extLst>
          </p:cNvPr>
          <p:cNvSpPr>
            <a:spLocks noGrp="1"/>
          </p:cNvSpPr>
          <p:nvPr>
            <p:ph type="sldNum" sz="quarter" idx="12"/>
          </p:nvPr>
        </p:nvSpPr>
        <p:spPr/>
        <p:txBody>
          <a:bodyPr/>
          <a:lstStyle/>
          <a:p>
            <a:fld id="{A54231F2-E288-EA4B-8F34-EC39008A792C}" type="slidenum">
              <a:rPr lang="nl-NL" smtClean="0"/>
              <a:t>‹nr.›</a:t>
            </a:fld>
            <a:endParaRPr lang="nl-NL"/>
          </a:p>
        </p:txBody>
      </p:sp>
    </p:spTree>
    <p:extLst>
      <p:ext uri="{BB962C8B-B14F-4D97-AF65-F5344CB8AC3E}">
        <p14:creationId xmlns:p14="http://schemas.microsoft.com/office/powerpoint/2010/main" val="34180776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39F2EA-0BAF-7C4D-B3EB-C98D7D4714EB}"/>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AED56507-A1BF-B047-A95C-4A68E59D8C7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D768E18B-F447-894D-A68D-729524C5C4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31095C11-9B6A-F54C-AFA0-6381556DC6CC}"/>
              </a:ext>
            </a:extLst>
          </p:cNvPr>
          <p:cNvSpPr>
            <a:spLocks noGrp="1"/>
          </p:cNvSpPr>
          <p:nvPr>
            <p:ph type="dt" sz="half" idx="10"/>
          </p:nvPr>
        </p:nvSpPr>
        <p:spPr/>
        <p:txBody>
          <a:bodyPr/>
          <a:lstStyle/>
          <a:p>
            <a:fld id="{61320BBE-9CF9-5B4F-90F8-A3CA279B32DD}" type="datetimeFigureOut">
              <a:rPr lang="nl-NL" smtClean="0"/>
              <a:t>04-10-2026</a:t>
            </a:fld>
            <a:endParaRPr lang="nl-NL"/>
          </a:p>
        </p:txBody>
      </p:sp>
      <p:sp>
        <p:nvSpPr>
          <p:cNvPr id="6" name="Tijdelijke aanduiding voor voettekst 5">
            <a:extLst>
              <a:ext uri="{FF2B5EF4-FFF2-40B4-BE49-F238E27FC236}">
                <a16:creationId xmlns:a16="http://schemas.microsoft.com/office/drawing/2014/main" id="{A5F359AA-0FD2-2048-9183-E21FA6FA51C7}"/>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4499E68B-1167-4A40-8BEB-4EA3EB7C06B2}"/>
              </a:ext>
            </a:extLst>
          </p:cNvPr>
          <p:cNvSpPr>
            <a:spLocks noGrp="1"/>
          </p:cNvSpPr>
          <p:nvPr>
            <p:ph type="sldNum" sz="quarter" idx="12"/>
          </p:nvPr>
        </p:nvSpPr>
        <p:spPr/>
        <p:txBody>
          <a:bodyPr/>
          <a:lstStyle/>
          <a:p>
            <a:fld id="{A54231F2-E288-EA4B-8F34-EC39008A792C}" type="slidenum">
              <a:rPr lang="nl-NL" smtClean="0"/>
              <a:t>‹nr.›</a:t>
            </a:fld>
            <a:endParaRPr lang="nl-NL"/>
          </a:p>
        </p:txBody>
      </p:sp>
    </p:spTree>
    <p:extLst>
      <p:ext uri="{BB962C8B-B14F-4D97-AF65-F5344CB8AC3E}">
        <p14:creationId xmlns:p14="http://schemas.microsoft.com/office/powerpoint/2010/main" val="21781527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FAB61F-1421-7848-ACC1-E920947A549B}"/>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80355F3F-BF72-7046-82FE-C81101C9D22B}"/>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A483764-3926-4740-9399-98C8C5027229}"/>
              </a:ext>
            </a:extLst>
          </p:cNvPr>
          <p:cNvSpPr>
            <a:spLocks noGrp="1"/>
          </p:cNvSpPr>
          <p:nvPr>
            <p:ph type="dt" sz="half" idx="10"/>
          </p:nvPr>
        </p:nvSpPr>
        <p:spPr/>
        <p:txBody>
          <a:bodyPr/>
          <a:lstStyle/>
          <a:p>
            <a:fld id="{61320BBE-9CF9-5B4F-90F8-A3CA279B32DD}" type="datetimeFigureOut">
              <a:rPr lang="nl-NL" smtClean="0"/>
              <a:t>04-10-2026</a:t>
            </a:fld>
            <a:endParaRPr lang="nl-NL"/>
          </a:p>
        </p:txBody>
      </p:sp>
      <p:sp>
        <p:nvSpPr>
          <p:cNvPr id="5" name="Tijdelijke aanduiding voor voettekst 4">
            <a:extLst>
              <a:ext uri="{FF2B5EF4-FFF2-40B4-BE49-F238E27FC236}">
                <a16:creationId xmlns:a16="http://schemas.microsoft.com/office/drawing/2014/main" id="{B3F1B925-AF36-BE4E-B87E-C282927E0B83}"/>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BE5326CB-4F60-DF4C-A8E2-70FF396E3450}"/>
              </a:ext>
            </a:extLst>
          </p:cNvPr>
          <p:cNvSpPr>
            <a:spLocks noGrp="1"/>
          </p:cNvSpPr>
          <p:nvPr>
            <p:ph type="sldNum" sz="quarter" idx="12"/>
          </p:nvPr>
        </p:nvSpPr>
        <p:spPr/>
        <p:txBody>
          <a:bodyPr/>
          <a:lstStyle/>
          <a:p>
            <a:fld id="{A54231F2-E288-EA4B-8F34-EC39008A792C}" type="slidenum">
              <a:rPr lang="nl-NL" smtClean="0"/>
              <a:t>‹nr.›</a:t>
            </a:fld>
            <a:endParaRPr lang="nl-NL"/>
          </a:p>
        </p:txBody>
      </p:sp>
    </p:spTree>
    <p:extLst>
      <p:ext uri="{BB962C8B-B14F-4D97-AF65-F5344CB8AC3E}">
        <p14:creationId xmlns:p14="http://schemas.microsoft.com/office/powerpoint/2010/main" val="1418405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0FFA40F2-48D4-534A-8769-3946192083E4}"/>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0F1C4B13-7AD2-5C4C-BA6A-9DFE1342D3AB}"/>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28966DD9-9FF8-8542-8AE1-1EE805560E1B}"/>
              </a:ext>
            </a:extLst>
          </p:cNvPr>
          <p:cNvSpPr>
            <a:spLocks noGrp="1"/>
          </p:cNvSpPr>
          <p:nvPr>
            <p:ph type="dt" sz="half" idx="10"/>
          </p:nvPr>
        </p:nvSpPr>
        <p:spPr/>
        <p:txBody>
          <a:bodyPr/>
          <a:lstStyle/>
          <a:p>
            <a:fld id="{61320BBE-9CF9-5B4F-90F8-A3CA279B32DD}" type="datetimeFigureOut">
              <a:rPr lang="nl-NL" smtClean="0"/>
              <a:t>04-10-2026</a:t>
            </a:fld>
            <a:endParaRPr lang="nl-NL"/>
          </a:p>
        </p:txBody>
      </p:sp>
      <p:sp>
        <p:nvSpPr>
          <p:cNvPr id="5" name="Tijdelijke aanduiding voor voettekst 4">
            <a:extLst>
              <a:ext uri="{FF2B5EF4-FFF2-40B4-BE49-F238E27FC236}">
                <a16:creationId xmlns:a16="http://schemas.microsoft.com/office/drawing/2014/main" id="{5832569D-BD62-1340-BC06-E8B44B396257}"/>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BE0C6046-0256-5246-AD95-5AE656D72284}"/>
              </a:ext>
            </a:extLst>
          </p:cNvPr>
          <p:cNvSpPr>
            <a:spLocks noGrp="1"/>
          </p:cNvSpPr>
          <p:nvPr>
            <p:ph type="sldNum" sz="quarter" idx="12"/>
          </p:nvPr>
        </p:nvSpPr>
        <p:spPr/>
        <p:txBody>
          <a:bodyPr/>
          <a:lstStyle/>
          <a:p>
            <a:fld id="{A54231F2-E288-EA4B-8F34-EC39008A792C}" type="slidenum">
              <a:rPr lang="nl-NL" smtClean="0"/>
              <a:t>‹nr.›</a:t>
            </a:fld>
            <a:endParaRPr lang="nl-NL"/>
          </a:p>
        </p:txBody>
      </p:sp>
    </p:spTree>
    <p:extLst>
      <p:ext uri="{BB962C8B-B14F-4D97-AF65-F5344CB8AC3E}">
        <p14:creationId xmlns:p14="http://schemas.microsoft.com/office/powerpoint/2010/main" val="1628564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CD061773-C5EA-D047-B6BE-938B7EEC4EF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BAC9AB83-8606-4940-8D80-43D3E11EB60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8D32968F-1858-1848-A048-3F9A42BD5F7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320BBE-9CF9-5B4F-90F8-A3CA279B32DD}" type="datetimeFigureOut">
              <a:rPr lang="nl-NL" smtClean="0"/>
              <a:t>04-10-2026</a:t>
            </a:fld>
            <a:endParaRPr lang="nl-NL"/>
          </a:p>
        </p:txBody>
      </p:sp>
      <p:sp>
        <p:nvSpPr>
          <p:cNvPr id="5" name="Tijdelijke aanduiding voor voettekst 4">
            <a:extLst>
              <a:ext uri="{FF2B5EF4-FFF2-40B4-BE49-F238E27FC236}">
                <a16:creationId xmlns:a16="http://schemas.microsoft.com/office/drawing/2014/main" id="{813720BA-E5DC-9847-82DC-2E23E8DDE7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6EAD4270-C9F5-634B-83EE-40845EF1EAD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4231F2-E288-EA4B-8F34-EC39008A792C}" type="slidenum">
              <a:rPr lang="nl-NL" smtClean="0"/>
              <a:t>‹nr.›</a:t>
            </a:fld>
            <a:endParaRPr lang="nl-NL"/>
          </a:p>
        </p:txBody>
      </p:sp>
    </p:spTree>
    <p:extLst>
      <p:ext uri="{BB962C8B-B14F-4D97-AF65-F5344CB8AC3E}">
        <p14:creationId xmlns:p14="http://schemas.microsoft.com/office/powerpoint/2010/main" val="42644593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jpe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png"/><Relationship Id="rId7"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3.jpeg"/><Relationship Id="rId5" Type="http://schemas.microsoft.com/office/2007/relationships/hdphoto" Target="../media/hdphoto1.wdp"/><Relationship Id="rId4" Type="http://schemas.openxmlformats.org/officeDocument/2006/relationships/image" Target="../media/image22.png"/></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6.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10.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7.png"/><Relationship Id="rId3" Type="http://schemas.openxmlformats.org/officeDocument/2006/relationships/image" Target="../media/image37.png"/><Relationship Id="rId7" Type="http://schemas.openxmlformats.org/officeDocument/2006/relationships/image" Target="../media/image41.png"/><Relationship Id="rId12" Type="http://schemas.openxmlformats.org/officeDocument/2006/relationships/image" Target="../media/image46.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0.png"/><Relationship Id="rId11" Type="http://schemas.openxmlformats.org/officeDocument/2006/relationships/image" Target="../media/image45.png"/><Relationship Id="rId5" Type="http://schemas.openxmlformats.org/officeDocument/2006/relationships/image" Target="../media/image39.png"/><Relationship Id="rId10" Type="http://schemas.openxmlformats.org/officeDocument/2006/relationships/image" Target="../media/image44.png"/><Relationship Id="rId4" Type="http://schemas.openxmlformats.org/officeDocument/2006/relationships/image" Target="../media/image38.png"/><Relationship Id="rId9" Type="http://schemas.openxmlformats.org/officeDocument/2006/relationships/image" Target="../media/image43.png"/><Relationship Id="rId14" Type="http://schemas.openxmlformats.org/officeDocument/2006/relationships/image" Target="../media/image48.png"/></Relationships>
</file>

<file path=ppt/slides/_rels/slide1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50.png"/></Relationships>
</file>

<file path=ppt/slides/_rels/slide12.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image" Target="../media/image51.jpeg"/><Relationship Id="rId7" Type="http://schemas.openxmlformats.org/officeDocument/2006/relationships/image" Target="../media/image55.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s>
</file>

<file path=ppt/slides/_rels/slide1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1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E88C8777-A3E5-B847-BAB8-AB6C269A0256}"/>
              </a:ext>
            </a:extLst>
          </p:cNvPr>
          <p:cNvSpPr txBox="1">
            <a:spLocks/>
          </p:cNvSpPr>
          <p:nvPr/>
        </p:nvSpPr>
        <p:spPr>
          <a:xfrm>
            <a:off x="234462" y="609615"/>
            <a:ext cx="11605846" cy="175844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ts val="7000"/>
              </a:lnSpc>
            </a:pPr>
            <a:r>
              <a:rPr lang="nl-NL" sz="6000" b="1" dirty="0">
                <a:solidFill>
                  <a:srgbClr val="00295F"/>
                </a:solidFill>
                <a:latin typeface="+mn-lt"/>
              </a:rPr>
              <a:t>Passende acute zorg als Medicijn</a:t>
            </a:r>
          </a:p>
        </p:txBody>
      </p:sp>
      <p:sp>
        <p:nvSpPr>
          <p:cNvPr id="5" name="Tijdelijke aanduiding voor tekst 3">
            <a:extLst>
              <a:ext uri="{FF2B5EF4-FFF2-40B4-BE49-F238E27FC236}">
                <a16:creationId xmlns:a16="http://schemas.microsoft.com/office/drawing/2014/main" id="{950E8B3C-0924-1B47-8EBE-5EACF8EE03A4}"/>
              </a:ext>
            </a:extLst>
          </p:cNvPr>
          <p:cNvSpPr txBox="1">
            <a:spLocks/>
          </p:cNvSpPr>
          <p:nvPr/>
        </p:nvSpPr>
        <p:spPr>
          <a:xfrm>
            <a:off x="1274400" y="2405845"/>
            <a:ext cx="6171054" cy="2625125"/>
          </a:xfrm>
          <a:prstGeom prst="rect">
            <a:avLst/>
          </a:prstGeom>
        </p:spPr>
        <p:txBody>
          <a:bodyPr vert="horz" lIns="91440" tIns="45720" rIns="91440" bIns="45720" rtlCol="0" anchor="ctr">
            <a:normAutofit/>
          </a:bodyPr>
          <a:lstStyle>
            <a:defPPr>
              <a:defRPr lang="nl-NL"/>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sz="2000" dirty="0">
                <a:solidFill>
                  <a:schemeClr val="tx1"/>
                </a:solidFill>
              </a:rPr>
              <a:t>Prof. dr. Jan Kremer</a:t>
            </a:r>
          </a:p>
          <a:p>
            <a:r>
              <a:rPr lang="nl-NL" sz="2000" dirty="0">
                <a:solidFill>
                  <a:schemeClr val="tx1"/>
                </a:solidFill>
              </a:rPr>
              <a:t>Speciaal gezant passende zorg VWS</a:t>
            </a:r>
          </a:p>
          <a:p>
            <a:r>
              <a:rPr lang="nl-NL" sz="2000" dirty="0">
                <a:solidFill>
                  <a:schemeClr val="tx1"/>
                </a:solidFill>
              </a:rPr>
              <a:t>Hoogleraar zorg &amp; samenleving Radboudumc</a:t>
            </a:r>
          </a:p>
          <a:p>
            <a:endParaRPr lang="nl-NL" sz="2000" dirty="0">
              <a:solidFill>
                <a:schemeClr val="tx1"/>
              </a:solidFill>
            </a:endParaRPr>
          </a:p>
          <a:p>
            <a:r>
              <a:rPr lang="nl-NL" sz="2000" dirty="0">
                <a:solidFill>
                  <a:schemeClr val="tx1"/>
                </a:solidFill>
              </a:rPr>
              <a:t>Zorgcoördinatie in beweging </a:t>
            </a:r>
          </a:p>
          <a:p>
            <a:r>
              <a:rPr lang="nl-NL" sz="2000" dirty="0">
                <a:solidFill>
                  <a:schemeClr val="tx1"/>
                </a:solidFill>
              </a:rPr>
              <a:t>Netwerk Acute Zorg Zuidwest</a:t>
            </a:r>
          </a:p>
          <a:p>
            <a:r>
              <a:rPr lang="nl-NL" sz="2000" dirty="0">
                <a:solidFill>
                  <a:schemeClr val="tx1"/>
                </a:solidFill>
              </a:rPr>
              <a:t>Dordrecht, 6 oktober 2026</a:t>
            </a:r>
          </a:p>
        </p:txBody>
      </p:sp>
      <p:cxnSp>
        <p:nvCxnSpPr>
          <p:cNvPr id="11" name="Rechte verbindingslijn 10">
            <a:extLst>
              <a:ext uri="{FF2B5EF4-FFF2-40B4-BE49-F238E27FC236}">
                <a16:creationId xmlns:a16="http://schemas.microsoft.com/office/drawing/2014/main" id="{9C712298-6C17-2940-A4A8-B390D412F125}"/>
              </a:ext>
            </a:extLst>
          </p:cNvPr>
          <p:cNvCxnSpPr/>
          <p:nvPr/>
        </p:nvCxnSpPr>
        <p:spPr>
          <a:xfrm>
            <a:off x="696000" y="5577840"/>
            <a:ext cx="10800000" cy="0"/>
          </a:xfrm>
          <a:prstGeom prst="line">
            <a:avLst/>
          </a:prstGeom>
          <a:ln w="12700">
            <a:solidFill>
              <a:srgbClr val="26628E"/>
            </a:solidFill>
          </a:ln>
        </p:spPr>
        <p:style>
          <a:lnRef idx="1">
            <a:schemeClr val="accent1"/>
          </a:lnRef>
          <a:fillRef idx="0">
            <a:schemeClr val="accent1"/>
          </a:fillRef>
          <a:effectRef idx="0">
            <a:schemeClr val="accent1"/>
          </a:effectRef>
          <a:fontRef idx="minor">
            <a:schemeClr val="tx1"/>
          </a:fontRef>
        </p:style>
      </p:cxnSp>
      <p:cxnSp>
        <p:nvCxnSpPr>
          <p:cNvPr id="12" name="Rechte verbindingslijn 11">
            <a:extLst>
              <a:ext uri="{FF2B5EF4-FFF2-40B4-BE49-F238E27FC236}">
                <a16:creationId xmlns:a16="http://schemas.microsoft.com/office/drawing/2014/main" id="{40669FDD-AD78-284F-A85B-5BCE6D147E07}"/>
              </a:ext>
            </a:extLst>
          </p:cNvPr>
          <p:cNvCxnSpPr/>
          <p:nvPr/>
        </p:nvCxnSpPr>
        <p:spPr>
          <a:xfrm>
            <a:off x="725779" y="489923"/>
            <a:ext cx="10800000" cy="0"/>
          </a:xfrm>
          <a:prstGeom prst="line">
            <a:avLst/>
          </a:prstGeom>
          <a:ln w="12700">
            <a:solidFill>
              <a:srgbClr val="26628E"/>
            </a:solidFill>
          </a:ln>
        </p:spPr>
        <p:style>
          <a:lnRef idx="1">
            <a:schemeClr val="accent1"/>
          </a:lnRef>
          <a:fillRef idx="0">
            <a:schemeClr val="accent1"/>
          </a:fillRef>
          <a:effectRef idx="0">
            <a:schemeClr val="accent1"/>
          </a:effectRef>
          <a:fontRef idx="minor">
            <a:schemeClr val="tx1"/>
          </a:fontRef>
        </p:style>
      </p:cxnSp>
      <p:pic>
        <p:nvPicPr>
          <p:cNvPr id="10" name="Afbeelding 9" descr="Onze partners - GHOR Zuid-Holland Zuid">
            <a:extLst>
              <a:ext uri="{FF2B5EF4-FFF2-40B4-BE49-F238E27FC236}">
                <a16:creationId xmlns:a16="http://schemas.microsoft.com/office/drawing/2014/main" id="{4B052109-2591-9C63-5010-B2259E58A1F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83493" y="5836204"/>
            <a:ext cx="1684881" cy="577014"/>
          </a:xfrm>
          <a:prstGeom prst="rect">
            <a:avLst/>
          </a:prstGeom>
        </p:spPr>
      </p:pic>
      <p:pic>
        <p:nvPicPr>
          <p:cNvPr id="16" name="Afbeelding 15">
            <a:extLst>
              <a:ext uri="{FF2B5EF4-FFF2-40B4-BE49-F238E27FC236}">
                <a16:creationId xmlns:a16="http://schemas.microsoft.com/office/drawing/2014/main" id="{2DABFCEC-27EE-4B76-1126-EC92695EC28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424813" y="2703574"/>
            <a:ext cx="1728000" cy="2160000"/>
          </a:xfrm>
          <a:prstGeom prst="rect">
            <a:avLst/>
          </a:prstGeom>
        </p:spPr>
      </p:pic>
      <p:pic>
        <p:nvPicPr>
          <p:cNvPr id="18" name="Afbeelding 17">
            <a:extLst>
              <a:ext uri="{FF2B5EF4-FFF2-40B4-BE49-F238E27FC236}">
                <a16:creationId xmlns:a16="http://schemas.microsoft.com/office/drawing/2014/main" id="{03740B6C-04E6-717C-6044-57FB0A67AAAC}"/>
              </a:ext>
            </a:extLst>
          </p:cNvPr>
          <p:cNvPicPr>
            <a:picLocks/>
          </p:cNvPicPr>
          <p:nvPr/>
        </p:nvPicPr>
        <p:blipFill>
          <a:blip r:embed="rId5" cstate="screen">
            <a:extLst>
              <a:ext uri="{28A0092B-C50C-407E-A947-70E740481C1C}">
                <a14:useLocalDpi xmlns:a14="http://schemas.microsoft.com/office/drawing/2010/main"/>
              </a:ext>
            </a:extLst>
          </a:blip>
          <a:srcRect/>
          <a:stretch>
            <a:fillRect/>
          </a:stretch>
        </p:blipFill>
        <p:spPr>
          <a:xfrm>
            <a:off x="7445454" y="2703574"/>
            <a:ext cx="1728000" cy="2160000"/>
          </a:xfrm>
          <a:prstGeom prst="rect">
            <a:avLst/>
          </a:prstGeom>
        </p:spPr>
      </p:pic>
    </p:spTree>
    <p:extLst>
      <p:ext uri="{BB962C8B-B14F-4D97-AF65-F5344CB8AC3E}">
        <p14:creationId xmlns:p14="http://schemas.microsoft.com/office/powerpoint/2010/main" val="17296541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9CFB0C-81B6-DC03-2C78-DDBC8961CE43}"/>
            </a:ext>
          </a:extLst>
        </p:cNvPr>
        <p:cNvGrpSpPr/>
        <p:nvPr/>
      </p:nvGrpSpPr>
      <p:grpSpPr>
        <a:xfrm>
          <a:off x="0" y="0"/>
          <a:ext cx="0" cy="0"/>
          <a:chOff x="0" y="0"/>
          <a:chExt cx="0" cy="0"/>
        </a:xfrm>
      </p:grpSpPr>
      <p:sp>
        <p:nvSpPr>
          <p:cNvPr id="9" name="Titel 6">
            <a:extLst>
              <a:ext uri="{FF2B5EF4-FFF2-40B4-BE49-F238E27FC236}">
                <a16:creationId xmlns:a16="http://schemas.microsoft.com/office/drawing/2014/main" id="{294DDEB7-B6B7-D943-3E67-24157209A86A}"/>
              </a:ext>
            </a:extLst>
          </p:cNvPr>
          <p:cNvSpPr>
            <a:spLocks noGrp="1"/>
          </p:cNvSpPr>
          <p:nvPr>
            <p:ph type="title"/>
          </p:nvPr>
        </p:nvSpPr>
        <p:spPr>
          <a:xfrm>
            <a:off x="735189" y="518691"/>
            <a:ext cx="10800000" cy="1070266"/>
          </a:xfrm>
        </p:spPr>
        <p:txBody>
          <a:bodyPr>
            <a:normAutofit/>
          </a:bodyPr>
          <a:lstStyle/>
          <a:p>
            <a:r>
              <a:rPr lang="nl-NL" b="1" dirty="0">
                <a:solidFill>
                  <a:srgbClr val="00295F"/>
                </a:solidFill>
                <a:latin typeface="+mn-lt"/>
              </a:rPr>
              <a:t>Mens blijven in een wereld van systemen</a:t>
            </a:r>
          </a:p>
        </p:txBody>
      </p:sp>
      <p:cxnSp>
        <p:nvCxnSpPr>
          <p:cNvPr id="2" name="Rechte verbindingslijn 1">
            <a:extLst>
              <a:ext uri="{FF2B5EF4-FFF2-40B4-BE49-F238E27FC236}">
                <a16:creationId xmlns:a16="http://schemas.microsoft.com/office/drawing/2014/main" id="{4806AA5E-A515-C216-9903-51FCC9906BF9}"/>
              </a:ext>
            </a:extLst>
          </p:cNvPr>
          <p:cNvCxnSpPr/>
          <p:nvPr/>
        </p:nvCxnSpPr>
        <p:spPr>
          <a:xfrm>
            <a:off x="725779" y="489923"/>
            <a:ext cx="10800000" cy="0"/>
          </a:xfrm>
          <a:prstGeom prst="line">
            <a:avLst/>
          </a:prstGeom>
          <a:ln w="12700">
            <a:solidFill>
              <a:srgbClr val="26628E"/>
            </a:solidFill>
          </a:ln>
        </p:spPr>
        <p:style>
          <a:lnRef idx="1">
            <a:schemeClr val="accent1"/>
          </a:lnRef>
          <a:fillRef idx="0">
            <a:schemeClr val="accent1"/>
          </a:fillRef>
          <a:effectRef idx="0">
            <a:schemeClr val="accent1"/>
          </a:effectRef>
          <a:fontRef idx="minor">
            <a:schemeClr val="tx1"/>
          </a:fontRef>
        </p:style>
      </p:cxnSp>
      <p:cxnSp>
        <p:nvCxnSpPr>
          <p:cNvPr id="3" name="Rechte verbindingslijn 2">
            <a:extLst>
              <a:ext uri="{FF2B5EF4-FFF2-40B4-BE49-F238E27FC236}">
                <a16:creationId xmlns:a16="http://schemas.microsoft.com/office/drawing/2014/main" id="{4ADE5356-9975-1D00-52F9-26673299E9D0}"/>
              </a:ext>
            </a:extLst>
          </p:cNvPr>
          <p:cNvCxnSpPr>
            <a:cxnSpLocks/>
          </p:cNvCxnSpPr>
          <p:nvPr/>
        </p:nvCxnSpPr>
        <p:spPr>
          <a:xfrm>
            <a:off x="735189" y="6400801"/>
            <a:ext cx="10800000" cy="0"/>
          </a:xfrm>
          <a:prstGeom prst="line">
            <a:avLst/>
          </a:prstGeom>
          <a:ln w="12700">
            <a:solidFill>
              <a:srgbClr val="26628E"/>
            </a:solidFill>
          </a:ln>
        </p:spPr>
        <p:style>
          <a:lnRef idx="1">
            <a:schemeClr val="accent1"/>
          </a:lnRef>
          <a:fillRef idx="0">
            <a:schemeClr val="accent1"/>
          </a:fillRef>
          <a:effectRef idx="0">
            <a:schemeClr val="accent1"/>
          </a:effectRef>
          <a:fontRef idx="minor">
            <a:schemeClr val="tx1"/>
          </a:fontRef>
        </p:style>
      </p:cxnSp>
      <p:pic>
        <p:nvPicPr>
          <p:cNvPr id="8" name="Afbeelding 7">
            <a:extLst>
              <a:ext uri="{FF2B5EF4-FFF2-40B4-BE49-F238E27FC236}">
                <a16:creationId xmlns:a16="http://schemas.microsoft.com/office/drawing/2014/main" id="{79458CDA-11AB-C93A-64FC-709078B9B33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138673" y="1992047"/>
            <a:ext cx="2710875" cy="4005663"/>
          </a:xfrm>
          <a:prstGeom prst="rect">
            <a:avLst/>
          </a:prstGeom>
        </p:spPr>
      </p:pic>
      <p:pic>
        <p:nvPicPr>
          <p:cNvPr id="6" name="Afbeelding 5">
            <a:extLst>
              <a:ext uri="{FF2B5EF4-FFF2-40B4-BE49-F238E27FC236}">
                <a16:creationId xmlns:a16="http://schemas.microsoft.com/office/drawing/2014/main" id="{D9C4DF8B-C33A-3945-8DB4-4CFC431D431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342454" y="1992070"/>
            <a:ext cx="2710874" cy="4005640"/>
          </a:xfrm>
          <a:prstGeom prst="rect">
            <a:avLst/>
          </a:prstGeom>
        </p:spPr>
      </p:pic>
    </p:spTree>
    <p:extLst>
      <p:ext uri="{BB962C8B-B14F-4D97-AF65-F5344CB8AC3E}">
        <p14:creationId xmlns:p14="http://schemas.microsoft.com/office/powerpoint/2010/main" val="18124692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233925-8F87-768F-D56A-35BE75000D85}"/>
            </a:ext>
          </a:extLst>
        </p:cNvPr>
        <p:cNvGrpSpPr/>
        <p:nvPr/>
      </p:nvGrpSpPr>
      <p:grpSpPr>
        <a:xfrm>
          <a:off x="0" y="0"/>
          <a:ext cx="0" cy="0"/>
          <a:chOff x="0" y="0"/>
          <a:chExt cx="0" cy="0"/>
        </a:xfrm>
      </p:grpSpPr>
      <p:cxnSp>
        <p:nvCxnSpPr>
          <p:cNvPr id="10" name="Rechte verbindingslijn 9">
            <a:extLst>
              <a:ext uri="{FF2B5EF4-FFF2-40B4-BE49-F238E27FC236}">
                <a16:creationId xmlns:a16="http://schemas.microsoft.com/office/drawing/2014/main" id="{E1AF8CE7-AE9D-A3F4-B2EF-05E23B80127B}"/>
              </a:ext>
            </a:extLst>
          </p:cNvPr>
          <p:cNvCxnSpPr/>
          <p:nvPr/>
        </p:nvCxnSpPr>
        <p:spPr>
          <a:xfrm>
            <a:off x="725779" y="489923"/>
            <a:ext cx="10800000" cy="0"/>
          </a:xfrm>
          <a:prstGeom prst="line">
            <a:avLst/>
          </a:prstGeom>
          <a:ln w="12700">
            <a:solidFill>
              <a:srgbClr val="26628E"/>
            </a:solidFill>
          </a:ln>
        </p:spPr>
        <p:style>
          <a:lnRef idx="1">
            <a:schemeClr val="accent1"/>
          </a:lnRef>
          <a:fillRef idx="0">
            <a:schemeClr val="accent1"/>
          </a:fillRef>
          <a:effectRef idx="0">
            <a:schemeClr val="accent1"/>
          </a:effectRef>
          <a:fontRef idx="minor">
            <a:schemeClr val="tx1"/>
          </a:fontRef>
        </p:style>
      </p:cxnSp>
      <p:cxnSp>
        <p:nvCxnSpPr>
          <p:cNvPr id="12" name="Rechte verbindingslijn 11">
            <a:extLst>
              <a:ext uri="{FF2B5EF4-FFF2-40B4-BE49-F238E27FC236}">
                <a16:creationId xmlns:a16="http://schemas.microsoft.com/office/drawing/2014/main" id="{4332C06A-5B01-8C14-E0AA-2FF493F5A029}"/>
              </a:ext>
            </a:extLst>
          </p:cNvPr>
          <p:cNvCxnSpPr>
            <a:cxnSpLocks/>
          </p:cNvCxnSpPr>
          <p:nvPr/>
        </p:nvCxnSpPr>
        <p:spPr>
          <a:xfrm>
            <a:off x="735189" y="6400801"/>
            <a:ext cx="10800000" cy="0"/>
          </a:xfrm>
          <a:prstGeom prst="line">
            <a:avLst/>
          </a:prstGeom>
          <a:ln w="12700">
            <a:solidFill>
              <a:srgbClr val="26628E"/>
            </a:solidFill>
          </a:ln>
        </p:spPr>
        <p:style>
          <a:lnRef idx="1">
            <a:schemeClr val="accent1"/>
          </a:lnRef>
          <a:fillRef idx="0">
            <a:schemeClr val="accent1"/>
          </a:fillRef>
          <a:effectRef idx="0">
            <a:schemeClr val="accent1"/>
          </a:effectRef>
          <a:fontRef idx="minor">
            <a:schemeClr val="tx1"/>
          </a:fontRef>
        </p:style>
      </p:cxnSp>
      <p:sp>
        <p:nvSpPr>
          <p:cNvPr id="39" name="Titel 6">
            <a:extLst>
              <a:ext uri="{FF2B5EF4-FFF2-40B4-BE49-F238E27FC236}">
                <a16:creationId xmlns:a16="http://schemas.microsoft.com/office/drawing/2014/main" id="{D0EECF60-4202-2E54-7E1B-1F08908C7904}"/>
              </a:ext>
            </a:extLst>
          </p:cNvPr>
          <p:cNvSpPr>
            <a:spLocks noGrp="1"/>
          </p:cNvSpPr>
          <p:nvPr>
            <p:ph type="title"/>
          </p:nvPr>
        </p:nvSpPr>
        <p:spPr>
          <a:xfrm>
            <a:off x="725779" y="497806"/>
            <a:ext cx="11363302" cy="1325563"/>
          </a:xfrm>
        </p:spPr>
        <p:txBody>
          <a:bodyPr>
            <a:normAutofit/>
          </a:bodyPr>
          <a:lstStyle/>
          <a:p>
            <a:r>
              <a:rPr lang="nl-NL" b="1" dirty="0">
                <a:solidFill>
                  <a:srgbClr val="002A5F"/>
                </a:solidFill>
                <a:latin typeface="+mn-lt"/>
              </a:rPr>
              <a:t>Kwaliteitsraad van het Zorginstituut</a:t>
            </a:r>
          </a:p>
        </p:txBody>
      </p:sp>
      <p:pic>
        <p:nvPicPr>
          <p:cNvPr id="16" name="Afbeelding 15">
            <a:extLst>
              <a:ext uri="{FF2B5EF4-FFF2-40B4-BE49-F238E27FC236}">
                <a16:creationId xmlns:a16="http://schemas.microsoft.com/office/drawing/2014/main" id="{F0FBF4A9-5263-7280-B16A-012B03FBD0C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14294" y="1935425"/>
            <a:ext cx="2594177" cy="3832481"/>
          </a:xfrm>
          <a:prstGeom prst="rect">
            <a:avLst/>
          </a:prstGeom>
          <a:ln>
            <a:solidFill>
              <a:schemeClr val="bg1">
                <a:lumMod val="75000"/>
              </a:schemeClr>
            </a:solidFill>
          </a:ln>
        </p:spPr>
      </p:pic>
      <p:pic>
        <p:nvPicPr>
          <p:cNvPr id="17" name="Afbeelding 16">
            <a:extLst>
              <a:ext uri="{FF2B5EF4-FFF2-40B4-BE49-F238E27FC236}">
                <a16:creationId xmlns:a16="http://schemas.microsoft.com/office/drawing/2014/main" id="{14162EC6-B314-ABA1-93ED-B91EBF26EA1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18305" y="1943100"/>
            <a:ext cx="1068115" cy="1525879"/>
          </a:xfrm>
          <a:prstGeom prst="rect">
            <a:avLst/>
          </a:prstGeom>
          <a:ln>
            <a:solidFill>
              <a:schemeClr val="bg1">
                <a:lumMod val="65000"/>
              </a:schemeClr>
            </a:solidFill>
          </a:ln>
        </p:spPr>
      </p:pic>
      <p:pic>
        <p:nvPicPr>
          <p:cNvPr id="18" name="Afbeelding 17">
            <a:extLst>
              <a:ext uri="{FF2B5EF4-FFF2-40B4-BE49-F238E27FC236}">
                <a16:creationId xmlns:a16="http://schemas.microsoft.com/office/drawing/2014/main" id="{47155184-009F-3E4F-2DA1-50297F57D52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703125" y="1935425"/>
            <a:ext cx="1068115" cy="1525879"/>
          </a:xfrm>
          <a:prstGeom prst="rect">
            <a:avLst/>
          </a:prstGeom>
          <a:ln>
            <a:solidFill>
              <a:schemeClr val="bg1">
                <a:lumMod val="65000"/>
              </a:schemeClr>
            </a:solidFill>
          </a:ln>
        </p:spPr>
      </p:pic>
      <p:pic>
        <p:nvPicPr>
          <p:cNvPr id="19" name="Afbeelding 18">
            <a:extLst>
              <a:ext uri="{FF2B5EF4-FFF2-40B4-BE49-F238E27FC236}">
                <a16:creationId xmlns:a16="http://schemas.microsoft.com/office/drawing/2014/main" id="{2F503E5D-E54D-7136-8275-E3FF94D3172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703125" y="2698365"/>
            <a:ext cx="1054652" cy="762940"/>
          </a:xfrm>
          <a:prstGeom prst="rect">
            <a:avLst/>
          </a:prstGeom>
        </p:spPr>
      </p:pic>
      <p:pic>
        <p:nvPicPr>
          <p:cNvPr id="20" name="Afbeelding 19">
            <a:extLst>
              <a:ext uri="{FF2B5EF4-FFF2-40B4-BE49-F238E27FC236}">
                <a16:creationId xmlns:a16="http://schemas.microsoft.com/office/drawing/2014/main" id="{C8E6A457-7AC1-D0FA-79FF-DAB9D6E98EC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374181" y="1943100"/>
            <a:ext cx="1068115" cy="1525879"/>
          </a:xfrm>
          <a:prstGeom prst="rect">
            <a:avLst/>
          </a:prstGeom>
          <a:ln>
            <a:solidFill>
              <a:schemeClr val="bg1">
                <a:lumMod val="65000"/>
              </a:schemeClr>
            </a:solidFill>
          </a:ln>
        </p:spPr>
      </p:pic>
      <p:pic>
        <p:nvPicPr>
          <p:cNvPr id="21" name="Afbeelding 20">
            <a:extLst>
              <a:ext uri="{FF2B5EF4-FFF2-40B4-BE49-F238E27FC236}">
                <a16:creationId xmlns:a16="http://schemas.microsoft.com/office/drawing/2014/main" id="{33BE3BDC-400D-ABA1-6127-007536E36E3C}"/>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10131367" y="1943100"/>
            <a:ext cx="1068115" cy="1525879"/>
          </a:xfrm>
          <a:prstGeom prst="rect">
            <a:avLst/>
          </a:prstGeom>
          <a:ln w="19050">
            <a:solidFill>
              <a:schemeClr val="bg1">
                <a:lumMod val="65000"/>
              </a:schemeClr>
            </a:solidFill>
          </a:ln>
        </p:spPr>
      </p:pic>
      <p:pic>
        <p:nvPicPr>
          <p:cNvPr id="22" name="Afbeelding 21">
            <a:extLst>
              <a:ext uri="{FF2B5EF4-FFF2-40B4-BE49-F238E27FC236}">
                <a16:creationId xmlns:a16="http://schemas.microsoft.com/office/drawing/2014/main" id="{9B5E991A-7866-A807-F457-D60E470DE4D9}"/>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295535" y="1943100"/>
            <a:ext cx="1068115" cy="1525879"/>
          </a:xfrm>
          <a:prstGeom prst="rect">
            <a:avLst/>
          </a:prstGeom>
          <a:ln>
            <a:solidFill>
              <a:schemeClr val="bg1">
                <a:lumMod val="65000"/>
              </a:schemeClr>
            </a:solidFill>
          </a:ln>
        </p:spPr>
      </p:pic>
      <p:pic>
        <p:nvPicPr>
          <p:cNvPr id="23" name="Afbeelding 4">
            <a:extLst>
              <a:ext uri="{FF2B5EF4-FFF2-40B4-BE49-F238E27FC236}">
                <a16:creationId xmlns:a16="http://schemas.microsoft.com/office/drawing/2014/main" id="{6DAC368D-B471-78D1-9BCA-616CFDB933E1}"/>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4418906" y="4038083"/>
            <a:ext cx="3649766" cy="1696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Afbeelding 25">
            <a:extLst>
              <a:ext uri="{FF2B5EF4-FFF2-40B4-BE49-F238E27FC236}">
                <a16:creationId xmlns:a16="http://schemas.microsoft.com/office/drawing/2014/main" id="{8829928E-4B61-9ACA-EEB5-0052DEADAB79}"/>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8798753" y="4046411"/>
            <a:ext cx="2392519" cy="1703967"/>
          </a:xfrm>
          <a:prstGeom prst="rect">
            <a:avLst/>
          </a:prstGeom>
          <a:ln w="9525">
            <a:solidFill>
              <a:schemeClr val="tx1">
                <a:lumMod val="50000"/>
                <a:lumOff val="50000"/>
              </a:schemeClr>
            </a:solidFill>
          </a:ln>
        </p:spPr>
      </p:pic>
    </p:spTree>
    <p:extLst>
      <p:ext uri="{BB962C8B-B14F-4D97-AF65-F5344CB8AC3E}">
        <p14:creationId xmlns:p14="http://schemas.microsoft.com/office/powerpoint/2010/main" val="20054913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293E38-5BAC-1686-971A-A03580ACA0E1}"/>
            </a:ext>
          </a:extLst>
        </p:cNvPr>
        <p:cNvGrpSpPr/>
        <p:nvPr/>
      </p:nvGrpSpPr>
      <p:grpSpPr>
        <a:xfrm>
          <a:off x="0" y="0"/>
          <a:ext cx="0" cy="0"/>
          <a:chOff x="0" y="0"/>
          <a:chExt cx="0" cy="0"/>
        </a:xfrm>
      </p:grpSpPr>
      <p:pic>
        <p:nvPicPr>
          <p:cNvPr id="22" name="Afbeelding 21">
            <a:extLst>
              <a:ext uri="{FF2B5EF4-FFF2-40B4-BE49-F238E27FC236}">
                <a16:creationId xmlns:a16="http://schemas.microsoft.com/office/drawing/2014/main" id="{A9AA6D37-D710-DCF8-5362-98D04AA369D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948330" y="2774001"/>
            <a:ext cx="2002976" cy="2834397"/>
          </a:xfrm>
          <a:prstGeom prst="rect">
            <a:avLst/>
          </a:prstGeom>
        </p:spPr>
      </p:pic>
      <p:cxnSp>
        <p:nvCxnSpPr>
          <p:cNvPr id="10" name="Rechte verbindingslijn 9">
            <a:extLst>
              <a:ext uri="{FF2B5EF4-FFF2-40B4-BE49-F238E27FC236}">
                <a16:creationId xmlns:a16="http://schemas.microsoft.com/office/drawing/2014/main" id="{5F2E2809-13E7-1C36-14D8-6515F01D6048}"/>
              </a:ext>
            </a:extLst>
          </p:cNvPr>
          <p:cNvCxnSpPr/>
          <p:nvPr/>
        </p:nvCxnSpPr>
        <p:spPr>
          <a:xfrm>
            <a:off x="725779" y="489923"/>
            <a:ext cx="10800000" cy="0"/>
          </a:xfrm>
          <a:prstGeom prst="line">
            <a:avLst/>
          </a:prstGeom>
          <a:ln w="12700">
            <a:solidFill>
              <a:srgbClr val="26628E"/>
            </a:solidFill>
          </a:ln>
        </p:spPr>
        <p:style>
          <a:lnRef idx="1">
            <a:schemeClr val="accent1"/>
          </a:lnRef>
          <a:fillRef idx="0">
            <a:schemeClr val="accent1"/>
          </a:fillRef>
          <a:effectRef idx="0">
            <a:schemeClr val="accent1"/>
          </a:effectRef>
          <a:fontRef idx="minor">
            <a:schemeClr val="tx1"/>
          </a:fontRef>
        </p:style>
      </p:cxnSp>
      <p:cxnSp>
        <p:nvCxnSpPr>
          <p:cNvPr id="12" name="Rechte verbindingslijn 11">
            <a:extLst>
              <a:ext uri="{FF2B5EF4-FFF2-40B4-BE49-F238E27FC236}">
                <a16:creationId xmlns:a16="http://schemas.microsoft.com/office/drawing/2014/main" id="{751FB5A8-12E6-CE91-FE8E-989DA4031104}"/>
              </a:ext>
            </a:extLst>
          </p:cNvPr>
          <p:cNvCxnSpPr>
            <a:cxnSpLocks/>
          </p:cNvCxnSpPr>
          <p:nvPr/>
        </p:nvCxnSpPr>
        <p:spPr>
          <a:xfrm>
            <a:off x="735189" y="6400801"/>
            <a:ext cx="10800000" cy="0"/>
          </a:xfrm>
          <a:prstGeom prst="line">
            <a:avLst/>
          </a:prstGeom>
          <a:ln w="12700">
            <a:solidFill>
              <a:srgbClr val="26628E"/>
            </a:solidFill>
          </a:ln>
        </p:spPr>
        <p:style>
          <a:lnRef idx="1">
            <a:schemeClr val="accent1"/>
          </a:lnRef>
          <a:fillRef idx="0">
            <a:schemeClr val="accent1"/>
          </a:fillRef>
          <a:effectRef idx="0">
            <a:schemeClr val="accent1"/>
          </a:effectRef>
          <a:fontRef idx="minor">
            <a:schemeClr val="tx1"/>
          </a:fontRef>
        </p:style>
      </p:cxnSp>
      <p:pic>
        <p:nvPicPr>
          <p:cNvPr id="13" name="Afbeelding 12">
            <a:extLst>
              <a:ext uri="{FF2B5EF4-FFF2-40B4-BE49-F238E27FC236}">
                <a16:creationId xmlns:a16="http://schemas.microsoft.com/office/drawing/2014/main" id="{FCA0AABE-1C23-48AB-7DCE-DB4FC926DE7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346425" y="3228317"/>
            <a:ext cx="541353" cy="360000"/>
          </a:xfrm>
          <a:prstGeom prst="rect">
            <a:avLst/>
          </a:prstGeom>
        </p:spPr>
      </p:pic>
      <p:pic>
        <p:nvPicPr>
          <p:cNvPr id="15" name="Afbeelding 14">
            <a:extLst>
              <a:ext uri="{FF2B5EF4-FFF2-40B4-BE49-F238E27FC236}">
                <a16:creationId xmlns:a16="http://schemas.microsoft.com/office/drawing/2014/main" id="{F5149E43-4F52-CACC-830E-5D7D5078B9F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334576" y="3698662"/>
            <a:ext cx="541353" cy="360000"/>
          </a:xfrm>
          <a:prstGeom prst="rect">
            <a:avLst/>
          </a:prstGeom>
        </p:spPr>
      </p:pic>
      <p:pic>
        <p:nvPicPr>
          <p:cNvPr id="16" name="Afbeelding 15">
            <a:extLst>
              <a:ext uri="{FF2B5EF4-FFF2-40B4-BE49-F238E27FC236}">
                <a16:creationId xmlns:a16="http://schemas.microsoft.com/office/drawing/2014/main" id="{02A0212C-2C88-9327-1FA4-C1BC7AFF563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343914" y="4177240"/>
            <a:ext cx="541353" cy="360000"/>
          </a:xfrm>
          <a:prstGeom prst="rect">
            <a:avLst/>
          </a:prstGeom>
        </p:spPr>
      </p:pic>
      <p:pic>
        <p:nvPicPr>
          <p:cNvPr id="17" name="Afbeelding 16">
            <a:extLst>
              <a:ext uri="{FF2B5EF4-FFF2-40B4-BE49-F238E27FC236}">
                <a16:creationId xmlns:a16="http://schemas.microsoft.com/office/drawing/2014/main" id="{736A8BD1-B77E-A2C7-5D51-3EC5B323672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329006" y="4653801"/>
            <a:ext cx="541353" cy="360000"/>
          </a:xfrm>
          <a:prstGeom prst="rect">
            <a:avLst/>
          </a:prstGeom>
        </p:spPr>
      </p:pic>
      <p:pic>
        <p:nvPicPr>
          <p:cNvPr id="18" name="Afbeelding 17">
            <a:extLst>
              <a:ext uri="{FF2B5EF4-FFF2-40B4-BE49-F238E27FC236}">
                <a16:creationId xmlns:a16="http://schemas.microsoft.com/office/drawing/2014/main" id="{79B7841F-55D4-B226-D0AE-3759F2D434B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329006" y="5125291"/>
            <a:ext cx="541353" cy="360000"/>
          </a:xfrm>
          <a:prstGeom prst="rect">
            <a:avLst/>
          </a:prstGeom>
        </p:spPr>
      </p:pic>
      <p:sp>
        <p:nvSpPr>
          <p:cNvPr id="19" name="Tekstvak 18">
            <a:extLst>
              <a:ext uri="{FF2B5EF4-FFF2-40B4-BE49-F238E27FC236}">
                <a16:creationId xmlns:a16="http://schemas.microsoft.com/office/drawing/2014/main" id="{4EC17600-181F-89B7-C94E-6ACD7490B6F4}"/>
              </a:ext>
            </a:extLst>
          </p:cNvPr>
          <p:cNvSpPr txBox="1"/>
          <p:nvPr/>
        </p:nvSpPr>
        <p:spPr>
          <a:xfrm>
            <a:off x="1012096" y="2581617"/>
            <a:ext cx="5032744" cy="2906950"/>
          </a:xfrm>
          <a:prstGeom prst="rect">
            <a:avLst/>
          </a:prstGeom>
          <a:noFill/>
        </p:spPr>
        <p:txBody>
          <a:bodyPr wrap="square" rtlCol="0">
            <a:spAutoFit/>
          </a:bodyPr>
          <a:lstStyle/>
          <a:p>
            <a:pPr>
              <a:lnSpc>
                <a:spcPct val="150000"/>
              </a:lnSpc>
            </a:pPr>
            <a:r>
              <a:rPr lang="nl-NL" sz="2400" b="1" dirty="0"/>
              <a:t>    Werkagenda 2020-2024</a:t>
            </a:r>
          </a:p>
          <a:p>
            <a:pPr lvl="2">
              <a:lnSpc>
                <a:spcPct val="150000"/>
              </a:lnSpc>
            </a:pPr>
            <a:r>
              <a:rPr lang="nl-NL" sz="2000" dirty="0"/>
              <a:t>Verschillen in de samenleving</a:t>
            </a:r>
          </a:p>
          <a:p>
            <a:pPr lvl="2">
              <a:lnSpc>
                <a:spcPct val="150000"/>
              </a:lnSpc>
            </a:pPr>
            <a:r>
              <a:rPr lang="nl-NL" sz="2000" dirty="0"/>
              <a:t>Gezonde sociale leefomgeving</a:t>
            </a:r>
          </a:p>
          <a:p>
            <a:pPr lvl="2">
              <a:lnSpc>
                <a:spcPct val="150000"/>
              </a:lnSpc>
            </a:pPr>
            <a:r>
              <a:rPr lang="nl-NL" sz="2000" dirty="0"/>
              <a:t>Grenzen aan genezen en verbeteren</a:t>
            </a:r>
          </a:p>
          <a:p>
            <a:pPr lvl="2">
              <a:lnSpc>
                <a:spcPct val="150000"/>
              </a:lnSpc>
            </a:pPr>
            <a:r>
              <a:rPr lang="nl-NL" sz="2000" dirty="0"/>
              <a:t>Zorgen in een krappe arbeidsmarkt</a:t>
            </a:r>
          </a:p>
          <a:p>
            <a:pPr lvl="2">
              <a:lnSpc>
                <a:spcPct val="150000"/>
              </a:lnSpc>
            </a:pPr>
            <a:r>
              <a:rPr lang="nl-NL" sz="2000" dirty="0"/>
              <a:t>Schurende stelsels</a:t>
            </a:r>
            <a:endParaRPr lang="nl-NL" dirty="0"/>
          </a:p>
        </p:txBody>
      </p:sp>
      <p:sp>
        <p:nvSpPr>
          <p:cNvPr id="39" name="Titel 6">
            <a:extLst>
              <a:ext uri="{FF2B5EF4-FFF2-40B4-BE49-F238E27FC236}">
                <a16:creationId xmlns:a16="http://schemas.microsoft.com/office/drawing/2014/main" id="{15F47655-EAF0-A89A-B7E4-962A5040CEF5}"/>
              </a:ext>
            </a:extLst>
          </p:cNvPr>
          <p:cNvSpPr>
            <a:spLocks noGrp="1"/>
          </p:cNvSpPr>
          <p:nvPr>
            <p:ph type="title"/>
          </p:nvPr>
        </p:nvSpPr>
        <p:spPr>
          <a:xfrm>
            <a:off x="666221" y="499259"/>
            <a:ext cx="11363302" cy="1325563"/>
          </a:xfrm>
        </p:spPr>
        <p:txBody>
          <a:bodyPr>
            <a:normAutofit/>
          </a:bodyPr>
          <a:lstStyle/>
          <a:p>
            <a:r>
              <a:rPr lang="nl-NL" sz="4000" b="1" dirty="0">
                <a:solidFill>
                  <a:srgbClr val="002A5F"/>
                </a:solidFill>
                <a:latin typeface="+mn-lt"/>
              </a:rPr>
              <a:t>Raad voor Volksgezondheid &amp; Samenleving (RVS) </a:t>
            </a:r>
          </a:p>
        </p:txBody>
      </p:sp>
      <p:pic>
        <p:nvPicPr>
          <p:cNvPr id="4" name="Afbeelding 3">
            <a:extLst>
              <a:ext uri="{FF2B5EF4-FFF2-40B4-BE49-F238E27FC236}">
                <a16:creationId xmlns:a16="http://schemas.microsoft.com/office/drawing/2014/main" id="{404CB7FF-1A47-96B2-F5C7-AEB514D9041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293631" y="2774002"/>
            <a:ext cx="2002976" cy="2834397"/>
          </a:xfrm>
          <a:prstGeom prst="rect">
            <a:avLst/>
          </a:prstGeom>
        </p:spPr>
      </p:pic>
      <p:sp>
        <p:nvSpPr>
          <p:cNvPr id="8" name="Rechthoek 7">
            <a:extLst>
              <a:ext uri="{FF2B5EF4-FFF2-40B4-BE49-F238E27FC236}">
                <a16:creationId xmlns:a16="http://schemas.microsoft.com/office/drawing/2014/main" id="{D81C8BC6-60BD-2B4E-322C-6E0898CC903B}"/>
              </a:ext>
            </a:extLst>
          </p:cNvPr>
          <p:cNvSpPr/>
          <p:nvPr/>
        </p:nvSpPr>
        <p:spPr>
          <a:xfrm>
            <a:off x="9867610" y="3494188"/>
            <a:ext cx="1428997" cy="874899"/>
          </a:xfrm>
          <a:prstGeom prst="rect">
            <a:avLst/>
          </a:prstGeom>
          <a:solidFill>
            <a:srgbClr val="5814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lnSpc>
                <a:spcPts val="2000"/>
              </a:lnSpc>
            </a:pPr>
            <a:r>
              <a:rPr lang="nl-NL" sz="1200" b="1" dirty="0">
                <a:solidFill>
                  <a:srgbClr val="FFDC00"/>
                </a:solidFill>
              </a:rPr>
              <a:t>Van deelbelangen naar gedeeld belang</a:t>
            </a:r>
          </a:p>
        </p:txBody>
      </p:sp>
      <p:sp>
        <p:nvSpPr>
          <p:cNvPr id="9" name="Rechthoek 8">
            <a:extLst>
              <a:ext uri="{FF2B5EF4-FFF2-40B4-BE49-F238E27FC236}">
                <a16:creationId xmlns:a16="http://schemas.microsoft.com/office/drawing/2014/main" id="{CF4F1A55-FCE6-B27E-5227-08F1B2B71AAC}"/>
              </a:ext>
            </a:extLst>
          </p:cNvPr>
          <p:cNvSpPr/>
          <p:nvPr/>
        </p:nvSpPr>
        <p:spPr>
          <a:xfrm>
            <a:off x="10414779" y="4381426"/>
            <a:ext cx="872046" cy="509736"/>
          </a:xfrm>
          <a:prstGeom prst="rect">
            <a:avLst/>
          </a:prstGeom>
          <a:solidFill>
            <a:srgbClr val="5814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600" dirty="0">
              <a:solidFill>
                <a:schemeClr val="bg1"/>
              </a:solidFill>
              <a:latin typeface="Aptos" panose="020B0004020202020204" pitchFamily="34" charset="0"/>
            </a:endParaRPr>
          </a:p>
          <a:p>
            <a:pPr algn="r"/>
            <a:r>
              <a:rPr lang="nl-NL" sz="900" dirty="0">
                <a:solidFill>
                  <a:schemeClr val="bg1"/>
                </a:solidFill>
                <a:latin typeface="Aptos" panose="020B0004020202020204" pitchFamily="34" charset="0"/>
              </a:rPr>
              <a:t>Handreiking op regie voor toegankelijke acute zorg</a:t>
            </a:r>
          </a:p>
          <a:p>
            <a:pPr algn="ctr"/>
            <a:endParaRPr lang="nl-NL" sz="600" dirty="0">
              <a:solidFill>
                <a:schemeClr val="bg1"/>
              </a:solidFill>
              <a:latin typeface="Aptos" panose="020B0004020202020204" pitchFamily="34" charset="0"/>
            </a:endParaRPr>
          </a:p>
        </p:txBody>
      </p:sp>
      <p:sp>
        <p:nvSpPr>
          <p:cNvPr id="20" name="Rechthoek 19">
            <a:extLst>
              <a:ext uri="{FF2B5EF4-FFF2-40B4-BE49-F238E27FC236}">
                <a16:creationId xmlns:a16="http://schemas.microsoft.com/office/drawing/2014/main" id="{34569A0A-8EC3-CF31-28D1-E052C8E00CFE}"/>
              </a:ext>
            </a:extLst>
          </p:cNvPr>
          <p:cNvSpPr/>
          <p:nvPr/>
        </p:nvSpPr>
        <p:spPr>
          <a:xfrm>
            <a:off x="7561729" y="3590032"/>
            <a:ext cx="1389577" cy="703953"/>
          </a:xfrm>
          <a:prstGeom prst="rect">
            <a:avLst/>
          </a:prstGeom>
          <a:solidFill>
            <a:srgbClr val="5814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lnSpc>
                <a:spcPts val="1700"/>
              </a:lnSpc>
            </a:pPr>
            <a:r>
              <a:rPr lang="nl-NL" sz="1600" b="1" dirty="0">
                <a:solidFill>
                  <a:srgbClr val="FFDC00"/>
                </a:solidFill>
              </a:rPr>
              <a:t>Leven met het </a:t>
            </a:r>
          </a:p>
          <a:p>
            <a:pPr algn="r">
              <a:lnSpc>
                <a:spcPts val="1700"/>
              </a:lnSpc>
            </a:pPr>
            <a:r>
              <a:rPr lang="nl-NL" sz="1600" b="1" dirty="0">
                <a:solidFill>
                  <a:srgbClr val="FFDC00"/>
                </a:solidFill>
              </a:rPr>
              <a:t>einde in zicht</a:t>
            </a:r>
          </a:p>
          <a:p>
            <a:pPr algn="r">
              <a:lnSpc>
                <a:spcPts val="1700"/>
              </a:lnSpc>
            </a:pPr>
            <a:endParaRPr lang="nl-NL" sz="1600" b="1" dirty="0">
              <a:solidFill>
                <a:srgbClr val="FFDC00"/>
              </a:solidFill>
            </a:endParaRPr>
          </a:p>
        </p:txBody>
      </p:sp>
      <p:sp>
        <p:nvSpPr>
          <p:cNvPr id="21" name="Rechthoek 20">
            <a:extLst>
              <a:ext uri="{FF2B5EF4-FFF2-40B4-BE49-F238E27FC236}">
                <a16:creationId xmlns:a16="http://schemas.microsoft.com/office/drawing/2014/main" id="{D0CA5DC6-E536-9F59-4D52-34D6C962ABCD}"/>
              </a:ext>
            </a:extLst>
          </p:cNvPr>
          <p:cNvSpPr/>
          <p:nvPr/>
        </p:nvSpPr>
        <p:spPr>
          <a:xfrm>
            <a:off x="8082575" y="4381426"/>
            <a:ext cx="844847" cy="509736"/>
          </a:xfrm>
          <a:prstGeom prst="rect">
            <a:avLst/>
          </a:prstGeom>
          <a:solidFill>
            <a:srgbClr val="5814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600" dirty="0">
              <a:solidFill>
                <a:schemeClr val="bg1"/>
              </a:solidFill>
              <a:latin typeface="Aptos" panose="020B0004020202020204" pitchFamily="34" charset="0"/>
            </a:endParaRPr>
          </a:p>
          <a:p>
            <a:pPr algn="r"/>
            <a:r>
              <a:rPr lang="nl-NL" sz="900" dirty="0">
                <a:solidFill>
                  <a:schemeClr val="bg1"/>
                </a:solidFill>
                <a:latin typeface="Aptos" panose="020B0004020202020204" pitchFamily="34" charset="0"/>
              </a:rPr>
              <a:t>De waarde van een brede benadering</a:t>
            </a:r>
          </a:p>
          <a:p>
            <a:pPr algn="ctr"/>
            <a:endParaRPr lang="nl-NL" sz="600" dirty="0">
              <a:solidFill>
                <a:schemeClr val="bg1"/>
              </a:solidFill>
              <a:latin typeface="Aptos" panose="020B0004020202020204" pitchFamily="34" charset="0"/>
            </a:endParaRPr>
          </a:p>
        </p:txBody>
      </p:sp>
    </p:spTree>
    <p:extLst>
      <p:ext uri="{BB962C8B-B14F-4D97-AF65-F5344CB8AC3E}">
        <p14:creationId xmlns:p14="http://schemas.microsoft.com/office/powerpoint/2010/main" val="33792325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7F3D0478-0808-CC4C-BAD8-6BC1C1BC1F8B}"/>
              </a:ext>
            </a:extLst>
          </p:cNvPr>
          <p:cNvSpPr>
            <a:spLocks noGrp="1"/>
          </p:cNvSpPr>
          <p:nvPr>
            <p:ph type="title"/>
          </p:nvPr>
        </p:nvSpPr>
        <p:spPr>
          <a:xfrm>
            <a:off x="873303" y="365125"/>
            <a:ext cx="11096090" cy="1325563"/>
          </a:xfrm>
        </p:spPr>
        <p:txBody>
          <a:bodyPr/>
          <a:lstStyle/>
          <a:p>
            <a:r>
              <a:rPr lang="nl-NL" b="1" dirty="0">
                <a:solidFill>
                  <a:srgbClr val="00295F"/>
                </a:solidFill>
                <a:latin typeface="+mn-lt"/>
              </a:rPr>
              <a:t>Nieuw decennium met andere fundamenten</a:t>
            </a:r>
          </a:p>
        </p:txBody>
      </p:sp>
      <p:sp>
        <p:nvSpPr>
          <p:cNvPr id="22" name="Tijdelijke aanduiding voor inhoud 2">
            <a:extLst>
              <a:ext uri="{FF2B5EF4-FFF2-40B4-BE49-F238E27FC236}">
                <a16:creationId xmlns:a16="http://schemas.microsoft.com/office/drawing/2014/main" id="{C4CA325C-256C-F848-B2B4-4D77B47BF2B3}"/>
              </a:ext>
            </a:extLst>
          </p:cNvPr>
          <p:cNvSpPr>
            <a:spLocks noGrp="1"/>
          </p:cNvSpPr>
          <p:nvPr>
            <p:ph idx="1"/>
          </p:nvPr>
        </p:nvSpPr>
        <p:spPr>
          <a:xfrm>
            <a:off x="670903" y="1857700"/>
            <a:ext cx="4512580" cy="3989355"/>
          </a:xfrm>
          <a:effectLst/>
        </p:spPr>
        <p:txBody>
          <a:bodyPr>
            <a:noAutofit/>
          </a:bodyPr>
          <a:lstStyle/>
          <a:p>
            <a:pPr marL="457200" indent="0" algn="ctr">
              <a:buNone/>
            </a:pPr>
            <a:r>
              <a:rPr lang="nl-NL" sz="2400" b="1" dirty="0"/>
              <a:t>Kwaliteit van de jaren 0</a:t>
            </a:r>
          </a:p>
          <a:p>
            <a:pPr marL="457200" indent="0" algn="ctr">
              <a:buNone/>
            </a:pPr>
            <a:r>
              <a:rPr lang="nl-NL" sz="1800" i="1" dirty="0"/>
              <a:t>Vooral professionele waarden</a:t>
            </a:r>
          </a:p>
          <a:p>
            <a:pPr marL="457200" indent="0" algn="ctr">
              <a:buNone/>
            </a:pPr>
            <a:endParaRPr lang="nl-NL" sz="1800" i="1" dirty="0"/>
          </a:p>
          <a:p>
            <a:pPr indent="0" algn="ctr">
              <a:buNone/>
            </a:pPr>
            <a:endParaRPr lang="nl-NL" sz="2000" dirty="0"/>
          </a:p>
          <a:p>
            <a:pPr marL="457200" indent="0" algn="ctr">
              <a:buNone/>
            </a:pPr>
            <a:r>
              <a:rPr lang="nl-NL" sz="2400" b="1" dirty="0"/>
              <a:t>Kwaliteit van de jaren 10</a:t>
            </a:r>
          </a:p>
          <a:p>
            <a:pPr indent="0" algn="ctr">
              <a:buNone/>
            </a:pPr>
            <a:r>
              <a:rPr lang="nl-NL" sz="1800" i="1" dirty="0"/>
              <a:t>Professionele en persoonlijke waarden</a:t>
            </a:r>
          </a:p>
          <a:p>
            <a:pPr indent="0" algn="ctr">
              <a:buNone/>
            </a:pPr>
            <a:endParaRPr lang="nl-NL" sz="1800" dirty="0"/>
          </a:p>
          <a:p>
            <a:pPr indent="0" algn="ctr">
              <a:buNone/>
            </a:pPr>
            <a:endParaRPr lang="nl-NL" sz="2000" dirty="0"/>
          </a:p>
          <a:p>
            <a:pPr indent="0" algn="ctr">
              <a:buNone/>
            </a:pPr>
            <a:r>
              <a:rPr lang="nl-NL" sz="2400" b="1" dirty="0"/>
              <a:t>Kwaliteit van de jaren 20</a:t>
            </a:r>
            <a:endParaRPr lang="nl-NL" sz="2400" b="1" i="1" dirty="0"/>
          </a:p>
          <a:p>
            <a:pPr indent="0" algn="ctr">
              <a:buNone/>
            </a:pPr>
            <a:r>
              <a:rPr lang="nl-NL" sz="1800" i="1" dirty="0"/>
              <a:t>Professionele, persoonlijke en maatschappelijke waarden</a:t>
            </a:r>
          </a:p>
        </p:txBody>
      </p:sp>
      <p:sp>
        <p:nvSpPr>
          <p:cNvPr id="23" name="Pijl omlaag 22">
            <a:extLst>
              <a:ext uri="{FF2B5EF4-FFF2-40B4-BE49-F238E27FC236}">
                <a16:creationId xmlns:a16="http://schemas.microsoft.com/office/drawing/2014/main" id="{5006C4A6-8A63-0945-9D80-80940F38242B}"/>
              </a:ext>
            </a:extLst>
          </p:cNvPr>
          <p:cNvSpPr/>
          <p:nvPr/>
        </p:nvSpPr>
        <p:spPr>
          <a:xfrm>
            <a:off x="2936804" y="2838849"/>
            <a:ext cx="309965" cy="442776"/>
          </a:xfrm>
          <a:prstGeom prst="downArrow">
            <a:avLst/>
          </a:prstGeom>
          <a:solidFill>
            <a:srgbClr val="26628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24" name="Pijl omlaag 23">
            <a:extLst>
              <a:ext uri="{FF2B5EF4-FFF2-40B4-BE49-F238E27FC236}">
                <a16:creationId xmlns:a16="http://schemas.microsoft.com/office/drawing/2014/main" id="{34D8D190-203F-DA4E-894A-020DD1CDD456}"/>
              </a:ext>
            </a:extLst>
          </p:cNvPr>
          <p:cNvSpPr/>
          <p:nvPr/>
        </p:nvSpPr>
        <p:spPr>
          <a:xfrm>
            <a:off x="2936803" y="4477425"/>
            <a:ext cx="309965" cy="442776"/>
          </a:xfrm>
          <a:prstGeom prst="downArrow">
            <a:avLst/>
          </a:prstGeom>
          <a:solidFill>
            <a:srgbClr val="26628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pic>
        <p:nvPicPr>
          <p:cNvPr id="30" name="Afbeelding 29">
            <a:extLst>
              <a:ext uri="{FF2B5EF4-FFF2-40B4-BE49-F238E27FC236}">
                <a16:creationId xmlns:a16="http://schemas.microsoft.com/office/drawing/2014/main" id="{3F315837-BAE0-A84D-82BB-C1498B4E0C6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96000" y="1834106"/>
            <a:ext cx="1484349" cy="1044542"/>
          </a:xfrm>
          <a:prstGeom prst="rect">
            <a:avLst/>
          </a:prstGeom>
        </p:spPr>
      </p:pic>
      <p:pic>
        <p:nvPicPr>
          <p:cNvPr id="34" name="Afbeelding 33">
            <a:extLst>
              <a:ext uri="{FF2B5EF4-FFF2-40B4-BE49-F238E27FC236}">
                <a16:creationId xmlns:a16="http://schemas.microsoft.com/office/drawing/2014/main" id="{6378A2A6-E8FC-1D44-BB0A-AA18B3F6F88A}"/>
              </a:ext>
            </a:extLst>
          </p:cNvPr>
          <p:cNvPicPr>
            <a:picLocks noChangeAspect="1"/>
          </p:cNvPicPr>
          <p:nvPr/>
        </p:nvPicPr>
        <p:blipFill rotWithShape="1">
          <a:blip r:embed="rId4" cstate="screen">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a:stretch/>
        </p:blipFill>
        <p:spPr>
          <a:xfrm>
            <a:off x="10329888" y="4844985"/>
            <a:ext cx="1572544" cy="1034514"/>
          </a:xfrm>
          <a:prstGeom prst="rect">
            <a:avLst/>
          </a:prstGeom>
        </p:spPr>
      </p:pic>
      <p:pic>
        <p:nvPicPr>
          <p:cNvPr id="35" name="Afbeelding 34">
            <a:extLst>
              <a:ext uri="{FF2B5EF4-FFF2-40B4-BE49-F238E27FC236}">
                <a16:creationId xmlns:a16="http://schemas.microsoft.com/office/drawing/2014/main" id="{56FB6E8F-71CC-314C-A587-304AB6CBE453}"/>
              </a:ext>
            </a:extLst>
          </p:cNvPr>
          <p:cNvPicPr>
            <a:picLocks noChangeAspect="1"/>
          </p:cNvPicPr>
          <p:nvPr/>
        </p:nvPicPr>
        <p:blipFill>
          <a:blip r:embed="rId3" cstate="screen">
            <a:alphaModFix amt="50000"/>
            <a:extLst>
              <a:ext uri="{28A0092B-C50C-407E-A947-70E740481C1C}">
                <a14:useLocalDpi xmlns:a14="http://schemas.microsoft.com/office/drawing/2010/main"/>
              </a:ext>
            </a:extLst>
          </a:blip>
          <a:stretch>
            <a:fillRect/>
          </a:stretch>
        </p:blipFill>
        <p:spPr>
          <a:xfrm>
            <a:off x="6096000" y="3299429"/>
            <a:ext cx="1484349" cy="1044542"/>
          </a:xfrm>
          <a:prstGeom prst="rect">
            <a:avLst/>
          </a:prstGeom>
        </p:spPr>
      </p:pic>
      <p:pic>
        <p:nvPicPr>
          <p:cNvPr id="37" name="Afbeelding 36">
            <a:extLst>
              <a:ext uri="{FF2B5EF4-FFF2-40B4-BE49-F238E27FC236}">
                <a16:creationId xmlns:a16="http://schemas.microsoft.com/office/drawing/2014/main" id="{1F23EB19-C108-B342-B505-16282537BBA6}"/>
              </a:ext>
            </a:extLst>
          </p:cNvPr>
          <p:cNvPicPr>
            <a:picLocks noChangeAspect="1"/>
          </p:cNvPicPr>
          <p:nvPr/>
        </p:nvPicPr>
        <p:blipFill>
          <a:blip r:embed="rId3" cstate="screen">
            <a:alphaModFix amt="50000"/>
            <a:extLst>
              <a:ext uri="{28A0092B-C50C-407E-A947-70E740481C1C}">
                <a14:useLocalDpi xmlns:a14="http://schemas.microsoft.com/office/drawing/2010/main"/>
              </a:ext>
            </a:extLst>
          </a:blip>
          <a:stretch>
            <a:fillRect/>
          </a:stretch>
        </p:blipFill>
        <p:spPr>
          <a:xfrm>
            <a:off x="6096000" y="4844985"/>
            <a:ext cx="1484349" cy="1044542"/>
          </a:xfrm>
          <a:prstGeom prst="rect">
            <a:avLst/>
          </a:prstGeom>
        </p:spPr>
      </p:pic>
      <p:pic>
        <p:nvPicPr>
          <p:cNvPr id="3" name="Afbeelding 2">
            <a:extLst>
              <a:ext uri="{FF2B5EF4-FFF2-40B4-BE49-F238E27FC236}">
                <a16:creationId xmlns:a16="http://schemas.microsoft.com/office/drawing/2014/main" id="{49837121-9C01-D842-B7DE-D7408D887F3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179353" y="3299429"/>
            <a:ext cx="1568382" cy="1044542"/>
          </a:xfrm>
          <a:prstGeom prst="rect">
            <a:avLst/>
          </a:prstGeom>
        </p:spPr>
      </p:pic>
      <p:pic>
        <p:nvPicPr>
          <p:cNvPr id="16" name="Afbeelding 15">
            <a:extLst>
              <a:ext uri="{FF2B5EF4-FFF2-40B4-BE49-F238E27FC236}">
                <a16:creationId xmlns:a16="http://schemas.microsoft.com/office/drawing/2014/main" id="{79AB711D-B23E-F241-B83E-7EA2FA9D6A9C}"/>
              </a:ext>
            </a:extLst>
          </p:cNvPr>
          <p:cNvPicPr>
            <a:picLocks noChangeAspect="1"/>
          </p:cNvPicPr>
          <p:nvPr/>
        </p:nvPicPr>
        <p:blipFill>
          <a:blip r:embed="rId6" cstate="screen">
            <a:alphaModFix amt="50000"/>
            <a:extLst>
              <a:ext uri="{28A0092B-C50C-407E-A947-70E740481C1C}">
                <a14:useLocalDpi xmlns:a14="http://schemas.microsoft.com/office/drawing/2010/main"/>
              </a:ext>
            </a:extLst>
          </a:blip>
          <a:stretch>
            <a:fillRect/>
          </a:stretch>
        </p:blipFill>
        <p:spPr>
          <a:xfrm>
            <a:off x="8179353" y="4844985"/>
            <a:ext cx="1568382" cy="1044542"/>
          </a:xfrm>
          <a:prstGeom prst="rect">
            <a:avLst/>
          </a:prstGeom>
        </p:spPr>
      </p:pic>
      <p:cxnSp>
        <p:nvCxnSpPr>
          <p:cNvPr id="2" name="Rechte verbindingslijn 1">
            <a:extLst>
              <a:ext uri="{FF2B5EF4-FFF2-40B4-BE49-F238E27FC236}">
                <a16:creationId xmlns:a16="http://schemas.microsoft.com/office/drawing/2014/main" id="{5385E6B7-425F-5AE8-4098-D562FDAA5EB5}"/>
              </a:ext>
            </a:extLst>
          </p:cNvPr>
          <p:cNvCxnSpPr/>
          <p:nvPr/>
        </p:nvCxnSpPr>
        <p:spPr>
          <a:xfrm>
            <a:off x="725779" y="489923"/>
            <a:ext cx="10800000" cy="0"/>
          </a:xfrm>
          <a:prstGeom prst="line">
            <a:avLst/>
          </a:prstGeom>
          <a:ln w="12700">
            <a:solidFill>
              <a:srgbClr val="26628E"/>
            </a:solidFill>
          </a:ln>
        </p:spPr>
        <p:style>
          <a:lnRef idx="1">
            <a:schemeClr val="accent1"/>
          </a:lnRef>
          <a:fillRef idx="0">
            <a:schemeClr val="accent1"/>
          </a:fillRef>
          <a:effectRef idx="0">
            <a:schemeClr val="accent1"/>
          </a:effectRef>
          <a:fontRef idx="minor">
            <a:schemeClr val="tx1"/>
          </a:fontRef>
        </p:style>
      </p:cxnSp>
      <p:cxnSp>
        <p:nvCxnSpPr>
          <p:cNvPr id="4" name="Rechte verbindingslijn 3">
            <a:extLst>
              <a:ext uri="{FF2B5EF4-FFF2-40B4-BE49-F238E27FC236}">
                <a16:creationId xmlns:a16="http://schemas.microsoft.com/office/drawing/2014/main" id="{EF674FC0-150F-799D-77BF-DB412D82A7CD}"/>
              </a:ext>
            </a:extLst>
          </p:cNvPr>
          <p:cNvCxnSpPr>
            <a:cxnSpLocks/>
          </p:cNvCxnSpPr>
          <p:nvPr/>
        </p:nvCxnSpPr>
        <p:spPr>
          <a:xfrm>
            <a:off x="735189" y="6400801"/>
            <a:ext cx="10800000" cy="0"/>
          </a:xfrm>
          <a:prstGeom prst="line">
            <a:avLst/>
          </a:prstGeom>
          <a:ln w="12700">
            <a:solidFill>
              <a:srgbClr val="26628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69552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7F3D0478-0808-CC4C-BAD8-6BC1C1BC1F8B}"/>
              </a:ext>
            </a:extLst>
          </p:cNvPr>
          <p:cNvSpPr>
            <a:spLocks noGrp="1"/>
          </p:cNvSpPr>
          <p:nvPr>
            <p:ph type="title"/>
          </p:nvPr>
        </p:nvSpPr>
        <p:spPr>
          <a:xfrm>
            <a:off x="873303" y="365125"/>
            <a:ext cx="11096090" cy="1325563"/>
          </a:xfrm>
        </p:spPr>
        <p:txBody>
          <a:bodyPr/>
          <a:lstStyle/>
          <a:p>
            <a:r>
              <a:rPr lang="nl-NL" b="1" dirty="0">
                <a:solidFill>
                  <a:srgbClr val="00295F"/>
                </a:solidFill>
                <a:latin typeface="+mn-lt"/>
              </a:rPr>
              <a:t>Nieuw decennium met nieuwe opgaven</a:t>
            </a:r>
          </a:p>
        </p:txBody>
      </p:sp>
      <p:cxnSp>
        <p:nvCxnSpPr>
          <p:cNvPr id="2" name="Rechte verbindingslijn 1">
            <a:extLst>
              <a:ext uri="{FF2B5EF4-FFF2-40B4-BE49-F238E27FC236}">
                <a16:creationId xmlns:a16="http://schemas.microsoft.com/office/drawing/2014/main" id="{4AB57637-C678-E332-EA51-740F76897E26}"/>
              </a:ext>
            </a:extLst>
          </p:cNvPr>
          <p:cNvCxnSpPr/>
          <p:nvPr/>
        </p:nvCxnSpPr>
        <p:spPr>
          <a:xfrm>
            <a:off x="725779" y="489923"/>
            <a:ext cx="10800000" cy="0"/>
          </a:xfrm>
          <a:prstGeom prst="line">
            <a:avLst/>
          </a:prstGeom>
          <a:ln w="12700">
            <a:solidFill>
              <a:srgbClr val="26628E"/>
            </a:solidFill>
          </a:ln>
        </p:spPr>
        <p:style>
          <a:lnRef idx="1">
            <a:schemeClr val="accent1"/>
          </a:lnRef>
          <a:fillRef idx="0">
            <a:schemeClr val="accent1"/>
          </a:fillRef>
          <a:effectRef idx="0">
            <a:schemeClr val="accent1"/>
          </a:effectRef>
          <a:fontRef idx="minor">
            <a:schemeClr val="tx1"/>
          </a:fontRef>
        </p:style>
      </p:cxnSp>
      <p:cxnSp>
        <p:nvCxnSpPr>
          <p:cNvPr id="3" name="Rechte verbindingslijn 2">
            <a:extLst>
              <a:ext uri="{FF2B5EF4-FFF2-40B4-BE49-F238E27FC236}">
                <a16:creationId xmlns:a16="http://schemas.microsoft.com/office/drawing/2014/main" id="{0A39A285-7C35-DD64-4C1D-F4C11A59D220}"/>
              </a:ext>
            </a:extLst>
          </p:cNvPr>
          <p:cNvCxnSpPr>
            <a:cxnSpLocks/>
          </p:cNvCxnSpPr>
          <p:nvPr/>
        </p:nvCxnSpPr>
        <p:spPr>
          <a:xfrm>
            <a:off x="735189" y="6400801"/>
            <a:ext cx="10800000" cy="0"/>
          </a:xfrm>
          <a:prstGeom prst="line">
            <a:avLst/>
          </a:prstGeom>
          <a:ln w="12700">
            <a:solidFill>
              <a:srgbClr val="26628E"/>
            </a:solidFill>
          </a:ln>
        </p:spPr>
        <p:style>
          <a:lnRef idx="1">
            <a:schemeClr val="accent1"/>
          </a:lnRef>
          <a:fillRef idx="0">
            <a:schemeClr val="accent1"/>
          </a:fillRef>
          <a:effectRef idx="0">
            <a:schemeClr val="accent1"/>
          </a:effectRef>
          <a:fontRef idx="minor">
            <a:schemeClr val="tx1"/>
          </a:fontRef>
        </p:style>
      </p:cxnSp>
      <p:sp>
        <p:nvSpPr>
          <p:cNvPr id="4" name="Tekstvak 3">
            <a:extLst>
              <a:ext uri="{FF2B5EF4-FFF2-40B4-BE49-F238E27FC236}">
                <a16:creationId xmlns:a16="http://schemas.microsoft.com/office/drawing/2014/main" id="{237DED6D-3FF4-E12B-E725-B60FD8E65891}"/>
              </a:ext>
            </a:extLst>
          </p:cNvPr>
          <p:cNvSpPr txBox="1"/>
          <p:nvPr/>
        </p:nvSpPr>
        <p:spPr>
          <a:xfrm>
            <a:off x="1026094" y="5614276"/>
            <a:ext cx="9698681" cy="461665"/>
          </a:xfrm>
          <a:prstGeom prst="rect">
            <a:avLst/>
          </a:prstGeom>
          <a:noFill/>
        </p:spPr>
        <p:txBody>
          <a:bodyPr wrap="none" rtlCol="0">
            <a:spAutoFit/>
          </a:bodyPr>
          <a:lstStyle/>
          <a:p>
            <a:pPr marL="342900" indent="-342900">
              <a:buFont typeface="Systeemlettertype regulier"/>
              <a:buChar char="👉"/>
            </a:pPr>
            <a:r>
              <a:rPr lang="nl-NL" sz="2400" i="1" dirty="0">
                <a:solidFill>
                  <a:srgbClr val="FF0000"/>
                </a:solidFill>
              </a:rPr>
              <a:t>  Hoe blijven we in een vergrijzende samenleving goed voor elkaar zorgen?</a:t>
            </a:r>
          </a:p>
        </p:txBody>
      </p:sp>
      <p:pic>
        <p:nvPicPr>
          <p:cNvPr id="5" name="Afbeelding 4">
            <a:extLst>
              <a:ext uri="{FF2B5EF4-FFF2-40B4-BE49-F238E27FC236}">
                <a16:creationId xmlns:a16="http://schemas.microsoft.com/office/drawing/2014/main" id="{AEDA2C7C-8385-7935-290E-452C6CC7558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46826" y="2215160"/>
            <a:ext cx="612000" cy="576000"/>
          </a:xfrm>
          <a:prstGeom prst="rect">
            <a:avLst/>
          </a:prstGeom>
        </p:spPr>
      </p:pic>
      <p:pic>
        <p:nvPicPr>
          <p:cNvPr id="6" name="Afbeelding 5">
            <a:extLst>
              <a:ext uri="{FF2B5EF4-FFF2-40B4-BE49-F238E27FC236}">
                <a16:creationId xmlns:a16="http://schemas.microsoft.com/office/drawing/2014/main" id="{A1EFFB3F-E06C-49D9-6A3D-7B2A7665393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682826" y="3309122"/>
            <a:ext cx="576000" cy="576000"/>
          </a:xfrm>
          <a:prstGeom prst="rect">
            <a:avLst/>
          </a:prstGeom>
        </p:spPr>
      </p:pic>
      <p:pic>
        <p:nvPicPr>
          <p:cNvPr id="8" name="Afbeelding 7">
            <a:extLst>
              <a:ext uri="{FF2B5EF4-FFF2-40B4-BE49-F238E27FC236}">
                <a16:creationId xmlns:a16="http://schemas.microsoft.com/office/drawing/2014/main" id="{1DA75D67-77CB-6373-5805-207D9E3C460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682826" y="4411471"/>
            <a:ext cx="576000" cy="576000"/>
          </a:xfrm>
          <a:prstGeom prst="rect">
            <a:avLst/>
          </a:prstGeom>
        </p:spPr>
      </p:pic>
      <p:pic>
        <p:nvPicPr>
          <p:cNvPr id="9" name="Afbeelding 8">
            <a:extLst>
              <a:ext uri="{FF2B5EF4-FFF2-40B4-BE49-F238E27FC236}">
                <a16:creationId xmlns:a16="http://schemas.microsoft.com/office/drawing/2014/main" id="{71CBB8FF-C7DD-AC57-15EE-DBF608F72934}"/>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3068241" y="1690688"/>
            <a:ext cx="7772400" cy="3696444"/>
          </a:xfrm>
          <a:prstGeom prst="rect">
            <a:avLst/>
          </a:prstGeom>
        </p:spPr>
      </p:pic>
    </p:spTree>
    <p:extLst>
      <p:ext uri="{BB962C8B-B14F-4D97-AF65-F5344CB8AC3E}">
        <p14:creationId xmlns:p14="http://schemas.microsoft.com/office/powerpoint/2010/main" val="30841536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FF4B92-E5CA-D44C-FA49-EEDB5B6D1213}"/>
            </a:ext>
          </a:extLst>
        </p:cNvPr>
        <p:cNvGrpSpPr/>
        <p:nvPr/>
      </p:nvGrpSpPr>
      <p:grpSpPr>
        <a:xfrm>
          <a:off x="0" y="0"/>
          <a:ext cx="0" cy="0"/>
          <a:chOff x="0" y="0"/>
          <a:chExt cx="0" cy="0"/>
        </a:xfrm>
      </p:grpSpPr>
      <p:cxnSp>
        <p:nvCxnSpPr>
          <p:cNvPr id="4" name="Rechte verbindingslijn 3">
            <a:extLst>
              <a:ext uri="{FF2B5EF4-FFF2-40B4-BE49-F238E27FC236}">
                <a16:creationId xmlns:a16="http://schemas.microsoft.com/office/drawing/2014/main" id="{7B239750-E606-2727-0455-EBC5B0DD704B}"/>
              </a:ext>
            </a:extLst>
          </p:cNvPr>
          <p:cNvCxnSpPr/>
          <p:nvPr/>
        </p:nvCxnSpPr>
        <p:spPr>
          <a:xfrm>
            <a:off x="725779" y="489923"/>
            <a:ext cx="10800000" cy="0"/>
          </a:xfrm>
          <a:prstGeom prst="line">
            <a:avLst/>
          </a:prstGeom>
          <a:ln w="12700">
            <a:solidFill>
              <a:srgbClr val="26628E"/>
            </a:solidFill>
          </a:ln>
        </p:spPr>
        <p:style>
          <a:lnRef idx="1">
            <a:schemeClr val="accent1"/>
          </a:lnRef>
          <a:fillRef idx="0">
            <a:schemeClr val="accent1"/>
          </a:fillRef>
          <a:effectRef idx="0">
            <a:schemeClr val="accent1"/>
          </a:effectRef>
          <a:fontRef idx="minor">
            <a:schemeClr val="tx1"/>
          </a:fontRef>
        </p:style>
      </p:cxnSp>
      <p:cxnSp>
        <p:nvCxnSpPr>
          <p:cNvPr id="5" name="Rechte verbindingslijn 4">
            <a:extLst>
              <a:ext uri="{FF2B5EF4-FFF2-40B4-BE49-F238E27FC236}">
                <a16:creationId xmlns:a16="http://schemas.microsoft.com/office/drawing/2014/main" id="{A368AC0A-6723-946E-DB53-1D7F8740451C}"/>
              </a:ext>
            </a:extLst>
          </p:cNvPr>
          <p:cNvCxnSpPr>
            <a:cxnSpLocks/>
          </p:cNvCxnSpPr>
          <p:nvPr/>
        </p:nvCxnSpPr>
        <p:spPr>
          <a:xfrm>
            <a:off x="735189" y="6400801"/>
            <a:ext cx="10800000" cy="0"/>
          </a:xfrm>
          <a:prstGeom prst="line">
            <a:avLst/>
          </a:prstGeom>
          <a:ln w="12700">
            <a:solidFill>
              <a:srgbClr val="26628E"/>
            </a:solidFill>
          </a:ln>
        </p:spPr>
        <p:style>
          <a:lnRef idx="1">
            <a:schemeClr val="accent1"/>
          </a:lnRef>
          <a:fillRef idx="0">
            <a:schemeClr val="accent1"/>
          </a:fillRef>
          <a:effectRef idx="0">
            <a:schemeClr val="accent1"/>
          </a:effectRef>
          <a:fontRef idx="minor">
            <a:schemeClr val="tx1"/>
          </a:fontRef>
        </p:style>
      </p:cxnSp>
      <p:sp>
        <p:nvSpPr>
          <p:cNvPr id="2" name="Tekstvak 1">
            <a:extLst>
              <a:ext uri="{FF2B5EF4-FFF2-40B4-BE49-F238E27FC236}">
                <a16:creationId xmlns:a16="http://schemas.microsoft.com/office/drawing/2014/main" id="{C0E5D9F8-FA8C-CC81-199B-6AAE5314017A}"/>
              </a:ext>
            </a:extLst>
          </p:cNvPr>
          <p:cNvSpPr txBox="1"/>
          <p:nvPr/>
        </p:nvSpPr>
        <p:spPr>
          <a:xfrm>
            <a:off x="1995189" y="1876110"/>
            <a:ext cx="8280000" cy="830997"/>
          </a:xfrm>
          <a:prstGeom prst="rect">
            <a:avLst/>
          </a:prstGeom>
          <a:solidFill>
            <a:srgbClr val="002060">
              <a:alpha val="9548"/>
            </a:srgbClr>
          </a:solidFill>
          <a:ln>
            <a:solidFill>
              <a:srgbClr val="26628E"/>
            </a:solidFill>
          </a:ln>
        </p:spPr>
        <p:txBody>
          <a:bodyPr wrap="square" rtlCol="0">
            <a:spAutoFit/>
          </a:bodyPr>
          <a:lstStyle/>
          <a:p>
            <a:pPr algn="ctr"/>
            <a:r>
              <a:rPr lang="nl-NL" sz="2400" dirty="0"/>
              <a:t>Passende zorg is zorg die past bij het leven </a:t>
            </a:r>
            <a:r>
              <a:rPr lang="nl-NL" sz="2400" dirty="0">
                <a:solidFill>
                  <a:srgbClr val="00295F"/>
                </a:solidFill>
              </a:rPr>
              <a:t>van</a:t>
            </a:r>
            <a:r>
              <a:rPr lang="nl-NL" sz="2400" dirty="0"/>
              <a:t> mensen </a:t>
            </a:r>
          </a:p>
          <a:p>
            <a:pPr algn="ctr"/>
            <a:r>
              <a:rPr lang="nl-NL" sz="2400" dirty="0"/>
              <a:t>én toegankelijk is voor iedereen die dat nodig heeft</a:t>
            </a:r>
          </a:p>
        </p:txBody>
      </p:sp>
      <p:sp>
        <p:nvSpPr>
          <p:cNvPr id="3" name="Titel 6">
            <a:extLst>
              <a:ext uri="{FF2B5EF4-FFF2-40B4-BE49-F238E27FC236}">
                <a16:creationId xmlns:a16="http://schemas.microsoft.com/office/drawing/2014/main" id="{957C04DB-B519-3AE9-1FB3-11B919C55CE7}"/>
              </a:ext>
            </a:extLst>
          </p:cNvPr>
          <p:cNvSpPr txBox="1">
            <a:spLocks/>
          </p:cNvSpPr>
          <p:nvPr/>
        </p:nvSpPr>
        <p:spPr>
          <a:xfrm>
            <a:off x="786627" y="471576"/>
            <a:ext cx="1093463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b="1" dirty="0">
                <a:solidFill>
                  <a:srgbClr val="002060"/>
                </a:solidFill>
                <a:latin typeface="+mn-lt"/>
              </a:rPr>
              <a:t>Passende zorg is het hart van de zorgtransitie</a:t>
            </a:r>
          </a:p>
        </p:txBody>
      </p:sp>
      <p:pic>
        <p:nvPicPr>
          <p:cNvPr id="13" name="Afbeelding 12">
            <a:extLst>
              <a:ext uri="{FF2B5EF4-FFF2-40B4-BE49-F238E27FC236}">
                <a16:creationId xmlns:a16="http://schemas.microsoft.com/office/drawing/2014/main" id="{ED761E12-80FC-3726-A8E5-F021F63B0BD0}"/>
              </a:ext>
            </a:extLst>
          </p:cNvPr>
          <p:cNvPicPr>
            <a:picLocks noChangeAspect="1"/>
          </p:cNvPicPr>
          <p:nvPr/>
        </p:nvPicPr>
        <p:blipFill>
          <a:blip r:embed="rId3"/>
          <a:stretch>
            <a:fillRect/>
          </a:stretch>
        </p:blipFill>
        <p:spPr>
          <a:xfrm>
            <a:off x="1995189" y="2979514"/>
            <a:ext cx="8280000" cy="2944286"/>
          </a:xfrm>
          <a:prstGeom prst="rect">
            <a:avLst/>
          </a:prstGeom>
          <a:ln>
            <a:solidFill>
              <a:schemeClr val="bg2">
                <a:lumMod val="50000"/>
              </a:schemeClr>
            </a:solidFill>
          </a:ln>
        </p:spPr>
      </p:pic>
      <p:pic>
        <p:nvPicPr>
          <p:cNvPr id="18" name="Afbeelding 17">
            <a:extLst>
              <a:ext uri="{FF2B5EF4-FFF2-40B4-BE49-F238E27FC236}">
                <a16:creationId xmlns:a16="http://schemas.microsoft.com/office/drawing/2014/main" id="{BCFAF122-49FD-9126-4464-2E8B18C2D3F4}"/>
              </a:ext>
            </a:extLst>
          </p:cNvPr>
          <p:cNvPicPr>
            <a:picLocks noChangeAspect="1"/>
          </p:cNvPicPr>
          <p:nvPr/>
        </p:nvPicPr>
        <p:blipFill>
          <a:blip r:embed="rId4"/>
          <a:stretch>
            <a:fillRect/>
          </a:stretch>
        </p:blipFill>
        <p:spPr>
          <a:xfrm>
            <a:off x="1995189" y="5396563"/>
            <a:ext cx="1790700" cy="469900"/>
          </a:xfrm>
          <a:prstGeom prst="rect">
            <a:avLst/>
          </a:prstGeom>
        </p:spPr>
      </p:pic>
      <p:sp>
        <p:nvSpPr>
          <p:cNvPr id="15" name="Tekstvak 14">
            <a:extLst>
              <a:ext uri="{FF2B5EF4-FFF2-40B4-BE49-F238E27FC236}">
                <a16:creationId xmlns:a16="http://schemas.microsoft.com/office/drawing/2014/main" id="{52756EE2-CD63-3549-B843-392A8DEF1FE8}"/>
              </a:ext>
            </a:extLst>
          </p:cNvPr>
          <p:cNvSpPr txBox="1"/>
          <p:nvPr/>
        </p:nvSpPr>
        <p:spPr>
          <a:xfrm>
            <a:off x="2307363" y="5430570"/>
            <a:ext cx="5062283" cy="400110"/>
          </a:xfrm>
          <a:prstGeom prst="rect">
            <a:avLst/>
          </a:prstGeom>
          <a:noFill/>
        </p:spPr>
        <p:txBody>
          <a:bodyPr wrap="none" rtlCol="0">
            <a:spAutoFit/>
          </a:bodyPr>
          <a:lstStyle/>
          <a:p>
            <a:r>
              <a:rPr lang="nl-NL" sz="2000" i="1" dirty="0">
                <a:solidFill>
                  <a:schemeClr val="bg1"/>
                </a:solidFill>
              </a:rPr>
              <a:t>Passende behandelplan bij ouderen met kanker</a:t>
            </a:r>
          </a:p>
        </p:txBody>
      </p:sp>
      <p:pic>
        <p:nvPicPr>
          <p:cNvPr id="16" name="Afbeelding 15" descr="universitair medisch centrum groningen">
            <a:extLst>
              <a:ext uri="{FF2B5EF4-FFF2-40B4-BE49-F238E27FC236}">
                <a16:creationId xmlns:a16="http://schemas.microsoft.com/office/drawing/2014/main" id="{0F5181E0-F246-9B4D-8F84-9DECE466AB88}"/>
              </a:ext>
            </a:extLst>
          </p:cNvPr>
          <p:cNvPicPr>
            <a:picLocks noChangeAspect="1"/>
          </p:cNvPicPr>
          <p:nvPr/>
        </p:nvPicPr>
        <p:blipFill>
          <a:blip r:embed="rId5"/>
          <a:stretch>
            <a:fillRect/>
          </a:stretch>
        </p:blipFill>
        <p:spPr>
          <a:xfrm>
            <a:off x="8342142" y="3335742"/>
            <a:ext cx="992260" cy="186515"/>
          </a:xfrm>
          <a:prstGeom prst="rect">
            <a:avLst/>
          </a:prstGeom>
        </p:spPr>
      </p:pic>
    </p:spTree>
    <p:extLst>
      <p:ext uri="{BB962C8B-B14F-4D97-AF65-F5344CB8AC3E}">
        <p14:creationId xmlns:p14="http://schemas.microsoft.com/office/powerpoint/2010/main" val="14726175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B8C4A3-8B99-5C7D-5DA1-D9EE075953D6}"/>
            </a:ext>
          </a:extLst>
        </p:cNvPr>
        <p:cNvGrpSpPr/>
        <p:nvPr/>
      </p:nvGrpSpPr>
      <p:grpSpPr>
        <a:xfrm>
          <a:off x="0" y="0"/>
          <a:ext cx="0" cy="0"/>
          <a:chOff x="0" y="0"/>
          <a:chExt cx="0" cy="0"/>
        </a:xfrm>
      </p:grpSpPr>
      <p:cxnSp>
        <p:nvCxnSpPr>
          <p:cNvPr id="4" name="Rechte verbindingslijn 3">
            <a:extLst>
              <a:ext uri="{FF2B5EF4-FFF2-40B4-BE49-F238E27FC236}">
                <a16:creationId xmlns:a16="http://schemas.microsoft.com/office/drawing/2014/main" id="{A11F9FBC-3E88-F974-EF95-5EE1D7107ACC}"/>
              </a:ext>
            </a:extLst>
          </p:cNvPr>
          <p:cNvCxnSpPr/>
          <p:nvPr/>
        </p:nvCxnSpPr>
        <p:spPr>
          <a:xfrm>
            <a:off x="725779" y="489923"/>
            <a:ext cx="10800000" cy="0"/>
          </a:xfrm>
          <a:prstGeom prst="line">
            <a:avLst/>
          </a:prstGeom>
          <a:ln w="12700">
            <a:solidFill>
              <a:srgbClr val="26628E"/>
            </a:solidFill>
          </a:ln>
        </p:spPr>
        <p:style>
          <a:lnRef idx="1">
            <a:schemeClr val="accent1"/>
          </a:lnRef>
          <a:fillRef idx="0">
            <a:schemeClr val="accent1"/>
          </a:fillRef>
          <a:effectRef idx="0">
            <a:schemeClr val="accent1"/>
          </a:effectRef>
          <a:fontRef idx="minor">
            <a:schemeClr val="tx1"/>
          </a:fontRef>
        </p:style>
      </p:cxnSp>
      <p:cxnSp>
        <p:nvCxnSpPr>
          <p:cNvPr id="5" name="Rechte verbindingslijn 4">
            <a:extLst>
              <a:ext uri="{FF2B5EF4-FFF2-40B4-BE49-F238E27FC236}">
                <a16:creationId xmlns:a16="http://schemas.microsoft.com/office/drawing/2014/main" id="{CE7C00E7-040D-B500-1436-4D3BD96B7580}"/>
              </a:ext>
            </a:extLst>
          </p:cNvPr>
          <p:cNvCxnSpPr>
            <a:cxnSpLocks/>
          </p:cNvCxnSpPr>
          <p:nvPr/>
        </p:nvCxnSpPr>
        <p:spPr>
          <a:xfrm>
            <a:off x="735189" y="6400801"/>
            <a:ext cx="10800000" cy="0"/>
          </a:xfrm>
          <a:prstGeom prst="line">
            <a:avLst/>
          </a:prstGeom>
          <a:ln w="12700">
            <a:solidFill>
              <a:srgbClr val="26628E"/>
            </a:solidFill>
          </a:ln>
        </p:spPr>
        <p:style>
          <a:lnRef idx="1">
            <a:schemeClr val="accent1"/>
          </a:lnRef>
          <a:fillRef idx="0">
            <a:schemeClr val="accent1"/>
          </a:fillRef>
          <a:effectRef idx="0">
            <a:schemeClr val="accent1"/>
          </a:effectRef>
          <a:fontRef idx="minor">
            <a:schemeClr val="tx1"/>
          </a:fontRef>
        </p:style>
      </p:cxnSp>
      <p:sp>
        <p:nvSpPr>
          <p:cNvPr id="2" name="Tekstvak 1">
            <a:extLst>
              <a:ext uri="{FF2B5EF4-FFF2-40B4-BE49-F238E27FC236}">
                <a16:creationId xmlns:a16="http://schemas.microsoft.com/office/drawing/2014/main" id="{75EFBED4-7983-4731-9E43-4A6DF3C0A468}"/>
              </a:ext>
            </a:extLst>
          </p:cNvPr>
          <p:cNvSpPr txBox="1"/>
          <p:nvPr/>
        </p:nvSpPr>
        <p:spPr>
          <a:xfrm>
            <a:off x="1995189" y="1876110"/>
            <a:ext cx="8280000" cy="830997"/>
          </a:xfrm>
          <a:prstGeom prst="rect">
            <a:avLst/>
          </a:prstGeom>
          <a:solidFill>
            <a:srgbClr val="002060">
              <a:alpha val="9548"/>
            </a:srgbClr>
          </a:solidFill>
          <a:ln>
            <a:solidFill>
              <a:srgbClr val="26628E"/>
            </a:solidFill>
          </a:ln>
        </p:spPr>
        <p:txBody>
          <a:bodyPr wrap="square" rtlCol="0">
            <a:spAutoFit/>
          </a:bodyPr>
          <a:lstStyle/>
          <a:p>
            <a:pPr algn="ctr"/>
            <a:r>
              <a:rPr lang="nl-NL" sz="2400" dirty="0"/>
              <a:t>Passende zorg is zorg die past bij het leven </a:t>
            </a:r>
            <a:r>
              <a:rPr lang="nl-NL" sz="2400" dirty="0">
                <a:solidFill>
                  <a:srgbClr val="00295F"/>
                </a:solidFill>
              </a:rPr>
              <a:t>van</a:t>
            </a:r>
            <a:r>
              <a:rPr lang="nl-NL" sz="2400" dirty="0"/>
              <a:t> mensen </a:t>
            </a:r>
          </a:p>
          <a:p>
            <a:pPr algn="ctr"/>
            <a:r>
              <a:rPr lang="nl-NL" sz="2400" dirty="0"/>
              <a:t>én toegankelijk is voor iedereen die dat nodig heeft</a:t>
            </a:r>
          </a:p>
        </p:txBody>
      </p:sp>
      <p:sp>
        <p:nvSpPr>
          <p:cNvPr id="3" name="Titel 6">
            <a:extLst>
              <a:ext uri="{FF2B5EF4-FFF2-40B4-BE49-F238E27FC236}">
                <a16:creationId xmlns:a16="http://schemas.microsoft.com/office/drawing/2014/main" id="{D03F74DE-CF59-0243-00C2-9457F12082B7}"/>
              </a:ext>
            </a:extLst>
          </p:cNvPr>
          <p:cNvSpPr txBox="1">
            <a:spLocks/>
          </p:cNvSpPr>
          <p:nvPr/>
        </p:nvSpPr>
        <p:spPr>
          <a:xfrm>
            <a:off x="786627" y="471576"/>
            <a:ext cx="1093463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b="1" dirty="0">
                <a:solidFill>
                  <a:srgbClr val="002060"/>
                </a:solidFill>
                <a:latin typeface="+mn-lt"/>
              </a:rPr>
              <a:t>Passende zorg is het hart van de zorgtransitie</a:t>
            </a:r>
          </a:p>
        </p:txBody>
      </p:sp>
      <p:pic>
        <p:nvPicPr>
          <p:cNvPr id="7" name="Afbeelding 6">
            <a:extLst>
              <a:ext uri="{FF2B5EF4-FFF2-40B4-BE49-F238E27FC236}">
                <a16:creationId xmlns:a16="http://schemas.microsoft.com/office/drawing/2014/main" id="{DFE095BB-3943-DD2C-6C5C-260F3D1A0846}"/>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995189" y="2979514"/>
            <a:ext cx="8280000" cy="2944286"/>
          </a:xfrm>
          <a:prstGeom prst="rect">
            <a:avLst/>
          </a:prstGeom>
        </p:spPr>
      </p:pic>
    </p:spTree>
    <p:extLst>
      <p:ext uri="{BB962C8B-B14F-4D97-AF65-F5344CB8AC3E}">
        <p14:creationId xmlns:p14="http://schemas.microsoft.com/office/powerpoint/2010/main" val="34187028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C18341A8-8275-DACF-0897-D873C45AD6E2}"/>
              </a:ext>
            </a:extLst>
          </p:cNvPr>
          <p:cNvSpPr>
            <a:spLocks noGrp="1"/>
          </p:cNvSpPr>
          <p:nvPr>
            <p:ph type="title"/>
          </p:nvPr>
        </p:nvSpPr>
        <p:spPr>
          <a:xfrm>
            <a:off x="597581" y="412433"/>
            <a:ext cx="11031262" cy="1325563"/>
          </a:xfrm>
        </p:spPr>
        <p:txBody>
          <a:bodyPr/>
          <a:lstStyle/>
          <a:p>
            <a:r>
              <a:rPr lang="nl-NL" b="1">
                <a:solidFill>
                  <a:srgbClr val="002A5F"/>
                </a:solidFill>
                <a:latin typeface="+mn-lt"/>
              </a:rPr>
              <a:t> a. Kader </a:t>
            </a:r>
            <a:r>
              <a:rPr lang="nl-NL" b="1">
                <a:solidFill>
                  <a:srgbClr val="00295F"/>
                </a:solidFill>
                <a:latin typeface="+mn-lt"/>
              </a:rPr>
              <a:t>Passende</a:t>
            </a:r>
            <a:r>
              <a:rPr lang="nl-NL" b="1">
                <a:solidFill>
                  <a:srgbClr val="002A5F"/>
                </a:solidFill>
                <a:latin typeface="+mn-lt"/>
              </a:rPr>
              <a:t> zorg</a:t>
            </a:r>
          </a:p>
        </p:txBody>
      </p:sp>
      <p:cxnSp>
        <p:nvCxnSpPr>
          <p:cNvPr id="2" name="Rechte verbindingslijn 1">
            <a:extLst>
              <a:ext uri="{FF2B5EF4-FFF2-40B4-BE49-F238E27FC236}">
                <a16:creationId xmlns:a16="http://schemas.microsoft.com/office/drawing/2014/main" id="{CF3CC491-06E8-36F0-4BAC-679D160E9889}"/>
              </a:ext>
            </a:extLst>
          </p:cNvPr>
          <p:cNvCxnSpPr/>
          <p:nvPr/>
        </p:nvCxnSpPr>
        <p:spPr>
          <a:xfrm>
            <a:off x="725779" y="489923"/>
            <a:ext cx="10800000" cy="0"/>
          </a:xfrm>
          <a:prstGeom prst="line">
            <a:avLst/>
          </a:prstGeom>
          <a:ln w="12700">
            <a:solidFill>
              <a:srgbClr val="26628E"/>
            </a:solidFill>
          </a:ln>
        </p:spPr>
        <p:style>
          <a:lnRef idx="1">
            <a:schemeClr val="accent1"/>
          </a:lnRef>
          <a:fillRef idx="0">
            <a:schemeClr val="accent1"/>
          </a:fillRef>
          <a:effectRef idx="0">
            <a:schemeClr val="accent1"/>
          </a:effectRef>
          <a:fontRef idx="minor">
            <a:schemeClr val="tx1"/>
          </a:fontRef>
        </p:style>
      </p:cxnSp>
      <p:cxnSp>
        <p:nvCxnSpPr>
          <p:cNvPr id="3" name="Rechte verbindingslijn 2">
            <a:extLst>
              <a:ext uri="{FF2B5EF4-FFF2-40B4-BE49-F238E27FC236}">
                <a16:creationId xmlns:a16="http://schemas.microsoft.com/office/drawing/2014/main" id="{B2BEECA7-9B14-C030-9494-37FA79657BD2}"/>
              </a:ext>
            </a:extLst>
          </p:cNvPr>
          <p:cNvCxnSpPr>
            <a:cxnSpLocks/>
          </p:cNvCxnSpPr>
          <p:nvPr/>
        </p:nvCxnSpPr>
        <p:spPr>
          <a:xfrm>
            <a:off x="735189" y="6400801"/>
            <a:ext cx="10800000" cy="0"/>
          </a:xfrm>
          <a:prstGeom prst="line">
            <a:avLst/>
          </a:prstGeom>
          <a:ln w="12700">
            <a:solidFill>
              <a:srgbClr val="26628E"/>
            </a:solidFill>
          </a:ln>
        </p:spPr>
        <p:style>
          <a:lnRef idx="1">
            <a:schemeClr val="accent1"/>
          </a:lnRef>
          <a:fillRef idx="0">
            <a:schemeClr val="accent1"/>
          </a:fillRef>
          <a:effectRef idx="0">
            <a:schemeClr val="accent1"/>
          </a:effectRef>
          <a:fontRef idx="minor">
            <a:schemeClr val="tx1"/>
          </a:fontRef>
        </p:style>
      </p:cxnSp>
      <p:grpSp>
        <p:nvGrpSpPr>
          <p:cNvPr id="8" name="Groep 7">
            <a:extLst>
              <a:ext uri="{FF2B5EF4-FFF2-40B4-BE49-F238E27FC236}">
                <a16:creationId xmlns:a16="http://schemas.microsoft.com/office/drawing/2014/main" id="{0B31B186-FB76-E2B3-ECA7-B126AA3EC44E}"/>
              </a:ext>
            </a:extLst>
          </p:cNvPr>
          <p:cNvGrpSpPr/>
          <p:nvPr/>
        </p:nvGrpSpPr>
        <p:grpSpPr>
          <a:xfrm>
            <a:off x="1904565" y="2273992"/>
            <a:ext cx="2607271" cy="3740022"/>
            <a:chOff x="1844413" y="2766645"/>
            <a:chExt cx="2284055" cy="3247369"/>
          </a:xfrm>
        </p:grpSpPr>
        <p:pic>
          <p:nvPicPr>
            <p:cNvPr id="5" name="Afbeelding 4">
              <a:extLst>
                <a:ext uri="{FF2B5EF4-FFF2-40B4-BE49-F238E27FC236}">
                  <a16:creationId xmlns:a16="http://schemas.microsoft.com/office/drawing/2014/main" id="{51668FB4-3774-66F4-C435-ED469EDB419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44413" y="2766645"/>
              <a:ext cx="2284055" cy="3247369"/>
            </a:xfrm>
            <a:prstGeom prst="rect">
              <a:avLst/>
            </a:prstGeom>
            <a:ln>
              <a:solidFill>
                <a:schemeClr val="bg2">
                  <a:lumMod val="75000"/>
                </a:schemeClr>
              </a:solidFill>
            </a:ln>
          </p:spPr>
        </p:pic>
        <p:sp>
          <p:nvSpPr>
            <p:cNvPr id="6" name="Rechthoek 5">
              <a:extLst>
                <a:ext uri="{FF2B5EF4-FFF2-40B4-BE49-F238E27FC236}">
                  <a16:creationId xmlns:a16="http://schemas.microsoft.com/office/drawing/2014/main" id="{EF3F8A11-E893-F2C8-78D9-044063C76107}"/>
                </a:ext>
              </a:extLst>
            </p:cNvPr>
            <p:cNvSpPr/>
            <p:nvPr/>
          </p:nvSpPr>
          <p:spPr>
            <a:xfrm>
              <a:off x="2073941" y="4550536"/>
              <a:ext cx="2050473" cy="62345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l-NL" sz="2000">
                  <a:solidFill>
                    <a:srgbClr val="26628E"/>
                  </a:solidFill>
                </a:rPr>
                <a:t>Kader</a:t>
              </a:r>
              <a:r>
                <a:rPr lang="nl-NL" sz="2000" b="1">
                  <a:solidFill>
                    <a:srgbClr val="26628E"/>
                  </a:solidFill>
                </a:rPr>
                <a:t> </a:t>
              </a:r>
            </a:p>
            <a:p>
              <a:r>
                <a:rPr lang="nl-NL" sz="2200" b="1">
                  <a:solidFill>
                    <a:srgbClr val="26628E"/>
                  </a:solidFill>
                </a:rPr>
                <a:t>Passende zorg</a:t>
              </a:r>
            </a:p>
          </p:txBody>
        </p:sp>
      </p:grpSp>
      <p:pic>
        <p:nvPicPr>
          <p:cNvPr id="10" name="Afbeelding 9" descr="Geen ALT-tekst opgegeven voor deze afbeelding">
            <a:extLst>
              <a:ext uri="{FF2B5EF4-FFF2-40B4-BE49-F238E27FC236}">
                <a16:creationId xmlns:a16="http://schemas.microsoft.com/office/drawing/2014/main" id="{32468FC8-5E3F-90CC-980C-2C771F652C3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624194" y="3920318"/>
            <a:ext cx="2111943" cy="2111943"/>
          </a:xfrm>
          <a:prstGeom prst="rect">
            <a:avLst/>
          </a:prstGeom>
        </p:spPr>
      </p:pic>
      <p:pic>
        <p:nvPicPr>
          <p:cNvPr id="11" name="Afbeelding 10" descr="Geen ALT-tekst opgegeven voor deze afbeelding">
            <a:extLst>
              <a:ext uri="{FF2B5EF4-FFF2-40B4-BE49-F238E27FC236}">
                <a16:creationId xmlns:a16="http://schemas.microsoft.com/office/drawing/2014/main" id="{52AD9A93-FE19-2182-05E0-C107818AD0F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983799" y="3920319"/>
            <a:ext cx="2111943" cy="2111943"/>
          </a:xfrm>
          <a:prstGeom prst="rect">
            <a:avLst/>
          </a:prstGeom>
        </p:spPr>
      </p:pic>
      <p:pic>
        <p:nvPicPr>
          <p:cNvPr id="12" name="Afbeelding 11" descr="Geen ALT-tekst opgegeven voor deze afbeelding">
            <a:extLst>
              <a:ext uri="{FF2B5EF4-FFF2-40B4-BE49-F238E27FC236}">
                <a16:creationId xmlns:a16="http://schemas.microsoft.com/office/drawing/2014/main" id="{975ECFB3-BE52-DA2F-11BE-5D40359288E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624193" y="1624106"/>
            <a:ext cx="2111943" cy="2111943"/>
          </a:xfrm>
          <a:prstGeom prst="rect">
            <a:avLst/>
          </a:prstGeom>
        </p:spPr>
      </p:pic>
      <p:pic>
        <p:nvPicPr>
          <p:cNvPr id="13" name="Afbeelding 12" descr="Geen ALT-tekst opgegeven voor deze afbeelding">
            <a:extLst>
              <a:ext uri="{FF2B5EF4-FFF2-40B4-BE49-F238E27FC236}">
                <a16:creationId xmlns:a16="http://schemas.microsoft.com/office/drawing/2014/main" id="{B44AA27D-BD79-460E-D1FB-58508C24448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983800" y="1624106"/>
            <a:ext cx="2111943" cy="2111943"/>
          </a:xfrm>
          <a:prstGeom prst="rect">
            <a:avLst/>
          </a:prstGeom>
        </p:spPr>
      </p:pic>
    </p:spTree>
    <p:extLst>
      <p:ext uri="{BB962C8B-B14F-4D97-AF65-F5344CB8AC3E}">
        <p14:creationId xmlns:p14="http://schemas.microsoft.com/office/powerpoint/2010/main" val="23444487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Rechte verbindingslijn 3">
            <a:extLst>
              <a:ext uri="{FF2B5EF4-FFF2-40B4-BE49-F238E27FC236}">
                <a16:creationId xmlns:a16="http://schemas.microsoft.com/office/drawing/2014/main" id="{7982A704-1CF7-3DDE-E67B-B12578BEB28A}"/>
              </a:ext>
            </a:extLst>
          </p:cNvPr>
          <p:cNvCxnSpPr/>
          <p:nvPr/>
        </p:nvCxnSpPr>
        <p:spPr>
          <a:xfrm>
            <a:off x="725779" y="489923"/>
            <a:ext cx="10800000" cy="0"/>
          </a:xfrm>
          <a:prstGeom prst="line">
            <a:avLst/>
          </a:prstGeom>
          <a:ln w="12700">
            <a:solidFill>
              <a:srgbClr val="26628E"/>
            </a:solidFill>
          </a:ln>
        </p:spPr>
        <p:style>
          <a:lnRef idx="1">
            <a:schemeClr val="accent1"/>
          </a:lnRef>
          <a:fillRef idx="0">
            <a:schemeClr val="accent1"/>
          </a:fillRef>
          <a:effectRef idx="0">
            <a:schemeClr val="accent1"/>
          </a:effectRef>
          <a:fontRef idx="minor">
            <a:schemeClr val="tx1"/>
          </a:fontRef>
        </p:style>
      </p:cxnSp>
      <p:sp>
        <p:nvSpPr>
          <p:cNvPr id="7" name="Titel 6">
            <a:extLst>
              <a:ext uri="{FF2B5EF4-FFF2-40B4-BE49-F238E27FC236}">
                <a16:creationId xmlns:a16="http://schemas.microsoft.com/office/drawing/2014/main" id="{349EE556-295D-A455-D500-36A8B2EE8B8E}"/>
              </a:ext>
            </a:extLst>
          </p:cNvPr>
          <p:cNvSpPr>
            <a:spLocks noGrp="1"/>
          </p:cNvSpPr>
          <p:nvPr>
            <p:ph type="title"/>
          </p:nvPr>
        </p:nvSpPr>
        <p:spPr>
          <a:xfrm>
            <a:off x="666221" y="375882"/>
            <a:ext cx="8405342" cy="1325563"/>
          </a:xfrm>
        </p:spPr>
        <p:txBody>
          <a:bodyPr>
            <a:normAutofit/>
          </a:bodyPr>
          <a:lstStyle/>
          <a:p>
            <a:r>
              <a:rPr lang="nl-NL" b="1">
                <a:solidFill>
                  <a:srgbClr val="002A5F"/>
                </a:solidFill>
                <a:latin typeface="+mn-lt"/>
              </a:rPr>
              <a:t>b. Passende zorg dialogen </a:t>
            </a:r>
          </a:p>
        </p:txBody>
      </p:sp>
      <p:pic>
        <p:nvPicPr>
          <p:cNvPr id="17" name="Afbeelding 16">
            <a:extLst>
              <a:ext uri="{FF2B5EF4-FFF2-40B4-BE49-F238E27FC236}">
                <a16:creationId xmlns:a16="http://schemas.microsoft.com/office/drawing/2014/main" id="{C5571AEA-462E-7746-69D5-6BA13330B12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388951" y="5107965"/>
            <a:ext cx="3420000" cy="903296"/>
          </a:xfrm>
          <a:prstGeom prst="rect">
            <a:avLst/>
          </a:prstGeom>
        </p:spPr>
      </p:pic>
      <p:pic>
        <p:nvPicPr>
          <p:cNvPr id="21" name="Afbeelding 20">
            <a:extLst>
              <a:ext uri="{FF2B5EF4-FFF2-40B4-BE49-F238E27FC236}">
                <a16:creationId xmlns:a16="http://schemas.microsoft.com/office/drawing/2014/main" id="{E245CED7-A3C9-6FAC-012D-CADA9C5788E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63789" y="5149225"/>
            <a:ext cx="3420000" cy="882393"/>
          </a:xfrm>
          <a:prstGeom prst="rect">
            <a:avLst/>
          </a:prstGeom>
        </p:spPr>
      </p:pic>
      <p:pic>
        <p:nvPicPr>
          <p:cNvPr id="22" name="Afbeelding 21">
            <a:extLst>
              <a:ext uri="{FF2B5EF4-FFF2-40B4-BE49-F238E27FC236}">
                <a16:creationId xmlns:a16="http://schemas.microsoft.com/office/drawing/2014/main" id="{6158AEF5-E24A-8C70-3051-85AC6CC6688C}"/>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63789" y="1701445"/>
            <a:ext cx="3420000" cy="984922"/>
          </a:xfrm>
          <a:prstGeom prst="rect">
            <a:avLst/>
          </a:prstGeom>
        </p:spPr>
      </p:pic>
      <p:pic>
        <p:nvPicPr>
          <p:cNvPr id="23" name="Afbeelding 22">
            <a:extLst>
              <a:ext uri="{FF2B5EF4-FFF2-40B4-BE49-F238E27FC236}">
                <a16:creationId xmlns:a16="http://schemas.microsoft.com/office/drawing/2014/main" id="{52B93FBE-582E-9E96-7E8D-4184BAFAE5D5}"/>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8080140" y="5107965"/>
            <a:ext cx="3420000" cy="918630"/>
          </a:xfrm>
          <a:prstGeom prst="rect">
            <a:avLst/>
          </a:prstGeom>
        </p:spPr>
      </p:pic>
      <p:pic>
        <p:nvPicPr>
          <p:cNvPr id="24" name="Afbeelding 23">
            <a:extLst>
              <a:ext uri="{FF2B5EF4-FFF2-40B4-BE49-F238E27FC236}">
                <a16:creationId xmlns:a16="http://schemas.microsoft.com/office/drawing/2014/main" id="{183C8694-E1EB-30B9-77C4-DE4DCC1FAA1F}"/>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8044122" y="1712486"/>
            <a:ext cx="3420000" cy="925773"/>
          </a:xfrm>
          <a:prstGeom prst="rect">
            <a:avLst/>
          </a:prstGeom>
        </p:spPr>
      </p:pic>
      <p:pic>
        <p:nvPicPr>
          <p:cNvPr id="25" name="Afbeelding 24">
            <a:extLst>
              <a:ext uri="{FF2B5EF4-FFF2-40B4-BE49-F238E27FC236}">
                <a16:creationId xmlns:a16="http://schemas.microsoft.com/office/drawing/2014/main" id="{1BE280D5-5B26-21A8-54FD-86A40AE3A65F}"/>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4388951" y="1707234"/>
            <a:ext cx="3420000" cy="3230695"/>
          </a:xfrm>
          <a:prstGeom prst="rect">
            <a:avLst/>
          </a:prstGeom>
        </p:spPr>
      </p:pic>
      <p:cxnSp>
        <p:nvCxnSpPr>
          <p:cNvPr id="31" name="Rechte verbindingslijn 30">
            <a:extLst>
              <a:ext uri="{FF2B5EF4-FFF2-40B4-BE49-F238E27FC236}">
                <a16:creationId xmlns:a16="http://schemas.microsoft.com/office/drawing/2014/main" id="{FC68F996-0A7E-F98F-BEF6-6587815AB943}"/>
              </a:ext>
            </a:extLst>
          </p:cNvPr>
          <p:cNvCxnSpPr>
            <a:cxnSpLocks/>
          </p:cNvCxnSpPr>
          <p:nvPr/>
        </p:nvCxnSpPr>
        <p:spPr>
          <a:xfrm>
            <a:off x="735189" y="6400801"/>
            <a:ext cx="10800000" cy="0"/>
          </a:xfrm>
          <a:prstGeom prst="line">
            <a:avLst/>
          </a:prstGeom>
          <a:ln w="12700">
            <a:solidFill>
              <a:srgbClr val="26628E"/>
            </a:solidFill>
          </a:ln>
        </p:spPr>
        <p:style>
          <a:lnRef idx="1">
            <a:schemeClr val="accent1"/>
          </a:lnRef>
          <a:fillRef idx="0">
            <a:schemeClr val="accent1"/>
          </a:fillRef>
          <a:effectRef idx="0">
            <a:schemeClr val="accent1"/>
          </a:effectRef>
          <a:fontRef idx="minor">
            <a:schemeClr val="tx1"/>
          </a:fontRef>
        </p:style>
      </p:cxnSp>
      <p:pic>
        <p:nvPicPr>
          <p:cNvPr id="3" name="Afbeelding 2" descr="Afbeelding met buitenshuis, hemel, boom, gebouw&#10;&#10;Door AI gegenereerde inhoud is mogelijk onjuist.">
            <a:extLst>
              <a:ext uri="{FF2B5EF4-FFF2-40B4-BE49-F238E27FC236}">
                <a16:creationId xmlns:a16="http://schemas.microsoft.com/office/drawing/2014/main" id="{17E012B4-2CFF-ED8B-780F-D7AC2EAC925A}"/>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114113" y="2638259"/>
            <a:ext cx="3310361" cy="2221054"/>
          </a:xfrm>
          <a:prstGeom prst="rect">
            <a:avLst/>
          </a:prstGeom>
        </p:spPr>
      </p:pic>
      <p:pic>
        <p:nvPicPr>
          <p:cNvPr id="6" name="Afbeelding 5" descr="Afbeelding met tekst, Lettertype, logo, Graphics&#10;&#10;Door AI gegenereerde inhoud is mogelijk onjuist.">
            <a:extLst>
              <a:ext uri="{FF2B5EF4-FFF2-40B4-BE49-F238E27FC236}">
                <a16:creationId xmlns:a16="http://schemas.microsoft.com/office/drawing/2014/main" id="{776E4B4E-7606-3995-08FF-C66BAA7E17B4}"/>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225536" y="5697011"/>
            <a:ext cx="1028192" cy="224917"/>
          </a:xfrm>
          <a:prstGeom prst="rect">
            <a:avLst/>
          </a:prstGeom>
        </p:spPr>
      </p:pic>
      <p:pic>
        <p:nvPicPr>
          <p:cNvPr id="9" name="Afbeelding 8" descr="Afbeelding met Lettertype, tekst, wit, logo&#10;&#10;Door AI gegenereerde inhoud is mogelijk onjuist.">
            <a:extLst>
              <a:ext uri="{FF2B5EF4-FFF2-40B4-BE49-F238E27FC236}">
                <a16:creationId xmlns:a16="http://schemas.microsoft.com/office/drawing/2014/main" id="{2038E15F-8301-61FC-97B1-0A74F0FE723F}"/>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96148" y="5721395"/>
            <a:ext cx="1044843" cy="260194"/>
          </a:xfrm>
          <a:prstGeom prst="rect">
            <a:avLst/>
          </a:prstGeom>
        </p:spPr>
      </p:pic>
      <p:pic>
        <p:nvPicPr>
          <p:cNvPr id="12" name="Afbeelding 11" descr="Afbeelding met kleding, persoon, person, schoeisel&#10;&#10;Door AI gegenereerde inhoud is mogelijk onjuist.">
            <a:extLst>
              <a:ext uri="{FF2B5EF4-FFF2-40B4-BE49-F238E27FC236}">
                <a16:creationId xmlns:a16="http://schemas.microsoft.com/office/drawing/2014/main" id="{C0986B1E-9750-B2AA-836C-1D2351EC8997}"/>
              </a:ext>
            </a:extLst>
          </p:cNvPr>
          <p:cNvPicPr>
            <a:picLocks noChangeAspect="1"/>
          </p:cNvPicPr>
          <p:nvPr/>
        </p:nvPicPr>
        <p:blipFill>
          <a:blip r:embed="rId12" cstate="screen">
            <a:extLst>
              <a:ext uri="{28A0092B-C50C-407E-A947-70E740481C1C}">
                <a14:useLocalDpi xmlns:a14="http://schemas.microsoft.com/office/drawing/2010/main"/>
              </a:ext>
            </a:extLst>
          </a:blip>
          <a:srcRect/>
          <a:stretch>
            <a:fillRect/>
          </a:stretch>
        </p:blipFill>
        <p:spPr>
          <a:xfrm>
            <a:off x="735189" y="2707630"/>
            <a:ext cx="3348600" cy="2202682"/>
          </a:xfrm>
          <a:prstGeom prst="rect">
            <a:avLst/>
          </a:prstGeom>
        </p:spPr>
      </p:pic>
      <p:pic>
        <p:nvPicPr>
          <p:cNvPr id="14" name="Afbeelding 13" descr="Afbeelding met tekst, Lettertype, wit&#10;&#10;Door AI gegenereerde inhoud is mogelijk onjuist.">
            <a:extLst>
              <a:ext uri="{FF2B5EF4-FFF2-40B4-BE49-F238E27FC236}">
                <a16:creationId xmlns:a16="http://schemas.microsoft.com/office/drawing/2014/main" id="{58AB2C13-846B-0D06-7633-BBC6A4626209}"/>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8104524" y="2199616"/>
            <a:ext cx="3310361" cy="514183"/>
          </a:xfrm>
          <a:prstGeom prst="rect">
            <a:avLst/>
          </a:prstGeom>
        </p:spPr>
      </p:pic>
      <p:pic>
        <p:nvPicPr>
          <p:cNvPr id="16" name="Afbeelding 15" descr="Afbeelding met tekst, schermopname, Lettertype&#10;&#10;Door AI gegenereerde inhoud is mogelijk onjuist.">
            <a:extLst>
              <a:ext uri="{FF2B5EF4-FFF2-40B4-BE49-F238E27FC236}">
                <a16:creationId xmlns:a16="http://schemas.microsoft.com/office/drawing/2014/main" id="{EC91D9A7-0C1F-4EE1-44FE-AEA92C8A6B83}"/>
              </a:ext>
            </a:extLst>
          </p:cNvPr>
          <p:cNvPicPr>
            <a:picLocks noChangeAspect="1"/>
          </p:cNvPicPr>
          <p:nvPr/>
        </p:nvPicPr>
        <p:blipFill>
          <a:blip r:embed="rId14" cstate="screen">
            <a:extLst>
              <a:ext uri="{28A0092B-C50C-407E-A947-70E740481C1C}">
                <a14:useLocalDpi xmlns:a14="http://schemas.microsoft.com/office/drawing/2010/main"/>
              </a:ext>
            </a:extLst>
          </a:blip>
          <a:srcRect/>
          <a:stretch>
            <a:fillRect/>
          </a:stretch>
        </p:blipFill>
        <p:spPr>
          <a:xfrm>
            <a:off x="736969" y="2188670"/>
            <a:ext cx="3346820" cy="481367"/>
          </a:xfrm>
          <a:prstGeom prst="rect">
            <a:avLst/>
          </a:prstGeom>
        </p:spPr>
      </p:pic>
    </p:spTree>
    <p:extLst>
      <p:ext uri="{BB962C8B-B14F-4D97-AF65-F5344CB8AC3E}">
        <p14:creationId xmlns:p14="http://schemas.microsoft.com/office/powerpoint/2010/main" val="18857144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Rechte verbindingslijn 3">
            <a:extLst>
              <a:ext uri="{FF2B5EF4-FFF2-40B4-BE49-F238E27FC236}">
                <a16:creationId xmlns:a16="http://schemas.microsoft.com/office/drawing/2014/main" id="{7982A704-1CF7-3DDE-E67B-B12578BEB28A}"/>
              </a:ext>
            </a:extLst>
          </p:cNvPr>
          <p:cNvCxnSpPr/>
          <p:nvPr/>
        </p:nvCxnSpPr>
        <p:spPr>
          <a:xfrm>
            <a:off x="725779" y="489923"/>
            <a:ext cx="10800000" cy="0"/>
          </a:xfrm>
          <a:prstGeom prst="line">
            <a:avLst/>
          </a:prstGeom>
          <a:ln w="12700">
            <a:solidFill>
              <a:srgbClr val="26628E"/>
            </a:solidFill>
          </a:ln>
        </p:spPr>
        <p:style>
          <a:lnRef idx="1">
            <a:schemeClr val="accent1"/>
          </a:lnRef>
          <a:fillRef idx="0">
            <a:schemeClr val="accent1"/>
          </a:fillRef>
          <a:effectRef idx="0">
            <a:schemeClr val="accent1"/>
          </a:effectRef>
          <a:fontRef idx="minor">
            <a:schemeClr val="tx1"/>
          </a:fontRef>
        </p:style>
      </p:cxnSp>
      <p:cxnSp>
        <p:nvCxnSpPr>
          <p:cNvPr id="5" name="Rechte verbindingslijn 4">
            <a:extLst>
              <a:ext uri="{FF2B5EF4-FFF2-40B4-BE49-F238E27FC236}">
                <a16:creationId xmlns:a16="http://schemas.microsoft.com/office/drawing/2014/main" id="{2A2F7C7F-D6D5-24D9-0FAA-20C0DA4D18B8}"/>
              </a:ext>
            </a:extLst>
          </p:cNvPr>
          <p:cNvCxnSpPr>
            <a:cxnSpLocks/>
          </p:cNvCxnSpPr>
          <p:nvPr/>
        </p:nvCxnSpPr>
        <p:spPr>
          <a:xfrm>
            <a:off x="735189" y="6400801"/>
            <a:ext cx="10800000" cy="0"/>
          </a:xfrm>
          <a:prstGeom prst="line">
            <a:avLst/>
          </a:prstGeom>
          <a:ln w="12700">
            <a:solidFill>
              <a:srgbClr val="26628E"/>
            </a:solidFill>
          </a:ln>
        </p:spPr>
        <p:style>
          <a:lnRef idx="1">
            <a:schemeClr val="accent1"/>
          </a:lnRef>
          <a:fillRef idx="0">
            <a:schemeClr val="accent1"/>
          </a:fillRef>
          <a:effectRef idx="0">
            <a:schemeClr val="accent1"/>
          </a:effectRef>
          <a:fontRef idx="minor">
            <a:schemeClr val="tx1"/>
          </a:fontRef>
        </p:style>
      </p:cxnSp>
      <p:sp>
        <p:nvSpPr>
          <p:cNvPr id="10" name="Titel 6">
            <a:extLst>
              <a:ext uri="{FF2B5EF4-FFF2-40B4-BE49-F238E27FC236}">
                <a16:creationId xmlns:a16="http://schemas.microsoft.com/office/drawing/2014/main" id="{B037DC9E-AF28-7F4A-73EE-AAC0753F579F}"/>
              </a:ext>
            </a:extLst>
          </p:cNvPr>
          <p:cNvSpPr>
            <a:spLocks noGrp="1"/>
          </p:cNvSpPr>
          <p:nvPr>
            <p:ph type="title"/>
          </p:nvPr>
        </p:nvSpPr>
        <p:spPr>
          <a:xfrm>
            <a:off x="873302" y="659714"/>
            <a:ext cx="10270948" cy="1395657"/>
          </a:xfrm>
        </p:spPr>
        <p:txBody>
          <a:bodyPr>
            <a:normAutofit fontScale="90000"/>
          </a:bodyPr>
          <a:lstStyle/>
          <a:p>
            <a:r>
              <a:rPr lang="nl-NL" b="1" dirty="0">
                <a:solidFill>
                  <a:srgbClr val="002A5F"/>
                </a:solidFill>
                <a:latin typeface="+mn-lt"/>
              </a:rPr>
              <a:t>c. Huiskamergesprekken en straatgesprekken</a:t>
            </a:r>
            <a:br>
              <a:rPr lang="nl-NL" b="1" dirty="0">
                <a:solidFill>
                  <a:srgbClr val="002A5F"/>
                </a:solidFill>
                <a:latin typeface="+mn-lt"/>
              </a:rPr>
            </a:br>
            <a:endParaRPr lang="nl-NL" b="1" dirty="0">
              <a:solidFill>
                <a:srgbClr val="002A5F"/>
              </a:solidFill>
              <a:latin typeface="+mn-lt"/>
            </a:endParaRPr>
          </a:p>
        </p:txBody>
      </p:sp>
      <p:pic>
        <p:nvPicPr>
          <p:cNvPr id="7" name="Afbeelding 6" descr="Afbeelding met kleding, persoon, buitenshuis, glimlach&#10;&#10;Door AI gegenereerde inhoud is mogelijk onjuist.">
            <a:extLst>
              <a:ext uri="{FF2B5EF4-FFF2-40B4-BE49-F238E27FC236}">
                <a16:creationId xmlns:a16="http://schemas.microsoft.com/office/drawing/2014/main" id="{418414B6-206D-E767-1A64-0504C4BF35FF}"/>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7125904" y="1737287"/>
            <a:ext cx="4018346" cy="4272978"/>
          </a:xfrm>
          <a:prstGeom prst="rect">
            <a:avLst/>
          </a:prstGeom>
        </p:spPr>
      </p:pic>
      <p:pic>
        <p:nvPicPr>
          <p:cNvPr id="2" name="Afbeelding 1">
            <a:extLst>
              <a:ext uri="{FF2B5EF4-FFF2-40B4-BE49-F238E27FC236}">
                <a16:creationId xmlns:a16="http://schemas.microsoft.com/office/drawing/2014/main" id="{1B4738A7-D537-B86E-3A92-C11EF057A044}"/>
              </a:ext>
            </a:extLst>
          </p:cNvPr>
          <p:cNvPicPr>
            <a:picLocks noChangeAspect="1"/>
          </p:cNvPicPr>
          <p:nvPr/>
        </p:nvPicPr>
        <p:blipFill>
          <a:blip r:embed="rId4" cstate="screen">
            <a:extLst>
              <a:ext uri="{BEBA8EAE-BF5A-486C-A8C5-ECC9F3942E4B}">
                <a14:imgProps xmlns:a14="http://schemas.microsoft.com/office/drawing/2010/main">
                  <a14:imgLayer r:embed="rId5">
                    <a14:imgEffect>
                      <a14:brightnessContrast bright="23000" contrast="-28000"/>
                    </a14:imgEffect>
                  </a14:imgLayer>
                </a14:imgProps>
              </a:ext>
              <a:ext uri="{28A0092B-C50C-407E-A947-70E740481C1C}">
                <a14:useLocalDpi xmlns:a14="http://schemas.microsoft.com/office/drawing/2010/main"/>
              </a:ext>
            </a:extLst>
          </a:blip>
          <a:stretch>
            <a:fillRect/>
          </a:stretch>
        </p:blipFill>
        <p:spPr>
          <a:xfrm>
            <a:off x="1047750" y="2719318"/>
            <a:ext cx="4783478" cy="3188985"/>
          </a:xfrm>
          <a:prstGeom prst="rect">
            <a:avLst/>
          </a:prstGeom>
        </p:spPr>
      </p:pic>
    </p:spTree>
    <p:extLst>
      <p:ext uri="{BB962C8B-B14F-4D97-AF65-F5344CB8AC3E}">
        <p14:creationId xmlns:p14="http://schemas.microsoft.com/office/powerpoint/2010/main" val="42695656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A667D5-3809-FB7D-6919-F9BF3D499452}"/>
            </a:ext>
          </a:extLst>
        </p:cNvPr>
        <p:cNvGrpSpPr/>
        <p:nvPr/>
      </p:nvGrpSpPr>
      <p:grpSpPr>
        <a:xfrm>
          <a:off x="0" y="0"/>
          <a:ext cx="0" cy="0"/>
          <a:chOff x="0" y="0"/>
          <a:chExt cx="0" cy="0"/>
        </a:xfrm>
      </p:grpSpPr>
      <p:pic>
        <p:nvPicPr>
          <p:cNvPr id="23" name="Afbeelding 22" descr="Afbeelding met persoon, glimlach, kleding, water&#10;&#10;Door AI gegenereerde inhoud is mogelijk onjuist.">
            <a:extLst>
              <a:ext uri="{FF2B5EF4-FFF2-40B4-BE49-F238E27FC236}">
                <a16:creationId xmlns:a16="http://schemas.microsoft.com/office/drawing/2014/main" id="{73FF8A39-EDEC-10F9-AA93-07E0306DD300}"/>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rot="10800000">
            <a:off x="4734213" y="1793500"/>
            <a:ext cx="2699999" cy="1800003"/>
          </a:xfrm>
          <a:prstGeom prst="rect">
            <a:avLst/>
          </a:prstGeom>
        </p:spPr>
      </p:pic>
      <p:pic>
        <p:nvPicPr>
          <p:cNvPr id="17" name="Afbeelding 16" descr="Afbeelding met overdekt, Camera's en lenzen, media, Videocamera&#10;&#10;Door AI gegenereerde inhoud is mogelijk onjuist.">
            <a:extLst>
              <a:ext uri="{FF2B5EF4-FFF2-40B4-BE49-F238E27FC236}">
                <a16:creationId xmlns:a16="http://schemas.microsoft.com/office/drawing/2014/main" id="{FC19BFA3-138A-29E8-4C70-EEEA16B9DDA5}"/>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258738" y="4124216"/>
            <a:ext cx="2699998" cy="1800000"/>
          </a:xfrm>
          <a:prstGeom prst="rect">
            <a:avLst/>
          </a:prstGeom>
        </p:spPr>
      </p:pic>
      <p:pic>
        <p:nvPicPr>
          <p:cNvPr id="21" name="Afbeelding 20" descr="Afbeelding met persoon, kleding, Menselijk gezicht, glimlach&#10;&#10;Door AI gegenereerde inhoud is mogelijk onjuist.">
            <a:extLst>
              <a:ext uri="{FF2B5EF4-FFF2-40B4-BE49-F238E27FC236}">
                <a16:creationId xmlns:a16="http://schemas.microsoft.com/office/drawing/2014/main" id="{D392773B-9B5A-5BEE-A8C1-0A1A89AD8F67}"/>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8209689" y="1793499"/>
            <a:ext cx="2699999" cy="1800002"/>
          </a:xfrm>
          <a:prstGeom prst="rect">
            <a:avLst/>
          </a:prstGeom>
        </p:spPr>
      </p:pic>
      <p:pic>
        <p:nvPicPr>
          <p:cNvPr id="27" name="Afbeelding 26" descr="Afbeelding met overdekt, meubels, muur, kleding&#10;&#10;Door AI gegenereerde inhoud is mogelijk onjuist.">
            <a:extLst>
              <a:ext uri="{FF2B5EF4-FFF2-40B4-BE49-F238E27FC236}">
                <a16:creationId xmlns:a16="http://schemas.microsoft.com/office/drawing/2014/main" id="{CBE981A2-197C-B921-BD30-04F067CD2A3B}"/>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8245309" y="4124216"/>
            <a:ext cx="2700000" cy="1800002"/>
          </a:xfrm>
          <a:prstGeom prst="rect">
            <a:avLst/>
          </a:prstGeom>
        </p:spPr>
      </p:pic>
      <p:pic>
        <p:nvPicPr>
          <p:cNvPr id="29" name="Afbeelding 28" descr="Afbeelding met persoon, kleding, Menselijk gezicht, glimlach&#10;&#10;Door AI gegenereerde inhoud is mogelijk onjuist.">
            <a:extLst>
              <a:ext uri="{FF2B5EF4-FFF2-40B4-BE49-F238E27FC236}">
                <a16:creationId xmlns:a16="http://schemas.microsoft.com/office/drawing/2014/main" id="{0D4DF958-B169-C40D-7C20-A20920E0EFD5}"/>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4734213" y="4124216"/>
            <a:ext cx="2699999" cy="1795049"/>
          </a:xfrm>
          <a:prstGeom prst="rect">
            <a:avLst/>
          </a:prstGeom>
        </p:spPr>
      </p:pic>
      <p:cxnSp>
        <p:nvCxnSpPr>
          <p:cNvPr id="4" name="Rechte verbindingslijn 3">
            <a:extLst>
              <a:ext uri="{FF2B5EF4-FFF2-40B4-BE49-F238E27FC236}">
                <a16:creationId xmlns:a16="http://schemas.microsoft.com/office/drawing/2014/main" id="{6DEF5825-7CB5-4AB3-344F-C95C1DF6F5C9}"/>
              </a:ext>
            </a:extLst>
          </p:cNvPr>
          <p:cNvCxnSpPr/>
          <p:nvPr/>
        </p:nvCxnSpPr>
        <p:spPr>
          <a:xfrm>
            <a:off x="725779" y="489923"/>
            <a:ext cx="10800000" cy="0"/>
          </a:xfrm>
          <a:prstGeom prst="line">
            <a:avLst/>
          </a:prstGeom>
          <a:ln w="12700">
            <a:solidFill>
              <a:srgbClr val="26628E"/>
            </a:solidFill>
          </a:ln>
        </p:spPr>
        <p:style>
          <a:lnRef idx="1">
            <a:schemeClr val="accent1"/>
          </a:lnRef>
          <a:fillRef idx="0">
            <a:schemeClr val="accent1"/>
          </a:fillRef>
          <a:effectRef idx="0">
            <a:schemeClr val="accent1"/>
          </a:effectRef>
          <a:fontRef idx="minor">
            <a:schemeClr val="tx1"/>
          </a:fontRef>
        </p:style>
      </p:cxnSp>
      <p:cxnSp>
        <p:nvCxnSpPr>
          <p:cNvPr id="5" name="Rechte verbindingslijn 4">
            <a:extLst>
              <a:ext uri="{FF2B5EF4-FFF2-40B4-BE49-F238E27FC236}">
                <a16:creationId xmlns:a16="http://schemas.microsoft.com/office/drawing/2014/main" id="{C33AC048-CA06-A577-70F6-B2BF13B11E8A}"/>
              </a:ext>
            </a:extLst>
          </p:cNvPr>
          <p:cNvCxnSpPr>
            <a:cxnSpLocks/>
          </p:cNvCxnSpPr>
          <p:nvPr/>
        </p:nvCxnSpPr>
        <p:spPr>
          <a:xfrm>
            <a:off x="735189" y="6400801"/>
            <a:ext cx="10800000" cy="0"/>
          </a:xfrm>
          <a:prstGeom prst="line">
            <a:avLst/>
          </a:prstGeom>
          <a:ln w="12700">
            <a:solidFill>
              <a:srgbClr val="26628E"/>
            </a:solidFill>
          </a:ln>
        </p:spPr>
        <p:style>
          <a:lnRef idx="1">
            <a:schemeClr val="accent1"/>
          </a:lnRef>
          <a:fillRef idx="0">
            <a:schemeClr val="accent1"/>
          </a:fillRef>
          <a:effectRef idx="0">
            <a:schemeClr val="accent1"/>
          </a:effectRef>
          <a:fontRef idx="minor">
            <a:schemeClr val="tx1"/>
          </a:fontRef>
        </p:style>
      </p:cxnSp>
      <p:sp>
        <p:nvSpPr>
          <p:cNvPr id="10" name="Titel 6">
            <a:extLst>
              <a:ext uri="{FF2B5EF4-FFF2-40B4-BE49-F238E27FC236}">
                <a16:creationId xmlns:a16="http://schemas.microsoft.com/office/drawing/2014/main" id="{5051EC0E-D583-350E-680E-3680EEC19F2A}"/>
              </a:ext>
            </a:extLst>
          </p:cNvPr>
          <p:cNvSpPr>
            <a:spLocks noGrp="1"/>
          </p:cNvSpPr>
          <p:nvPr>
            <p:ph type="title"/>
          </p:nvPr>
        </p:nvSpPr>
        <p:spPr>
          <a:xfrm>
            <a:off x="725778" y="659714"/>
            <a:ext cx="10947523" cy="952283"/>
          </a:xfrm>
        </p:spPr>
        <p:txBody>
          <a:bodyPr>
            <a:normAutofit/>
          </a:bodyPr>
          <a:lstStyle/>
          <a:p>
            <a:r>
              <a:rPr lang="nl-NL" sz="4000" b="1" dirty="0">
                <a:solidFill>
                  <a:srgbClr val="002A5F"/>
                </a:solidFill>
                <a:latin typeface="+mn-lt"/>
              </a:rPr>
              <a:t>d. </a:t>
            </a:r>
            <a:r>
              <a:rPr lang="nl-NL" sz="4000" b="1" dirty="0">
                <a:solidFill>
                  <a:srgbClr val="00295F"/>
                </a:solidFill>
                <a:latin typeface="+mn-lt"/>
              </a:rPr>
              <a:t>Vlogs praktijkvoorbeelden (gezanten op pad)</a:t>
            </a:r>
            <a:endParaRPr lang="nl-NL" sz="4000" b="1" dirty="0">
              <a:solidFill>
                <a:srgbClr val="002A5F"/>
              </a:solidFill>
              <a:latin typeface="+mn-lt"/>
            </a:endParaRPr>
          </a:p>
        </p:txBody>
      </p:sp>
      <p:sp>
        <p:nvSpPr>
          <p:cNvPr id="2" name="Tekstvak 1">
            <a:extLst>
              <a:ext uri="{FF2B5EF4-FFF2-40B4-BE49-F238E27FC236}">
                <a16:creationId xmlns:a16="http://schemas.microsoft.com/office/drawing/2014/main" id="{589405B9-7E3F-3094-29E9-ABCFFE93E295}"/>
              </a:ext>
            </a:extLst>
          </p:cNvPr>
          <p:cNvSpPr txBox="1"/>
          <p:nvPr/>
        </p:nvSpPr>
        <p:spPr>
          <a:xfrm>
            <a:off x="5152979" y="3542601"/>
            <a:ext cx="2588447" cy="400110"/>
          </a:xfrm>
          <a:prstGeom prst="rect">
            <a:avLst/>
          </a:prstGeom>
          <a:noFill/>
        </p:spPr>
        <p:txBody>
          <a:bodyPr wrap="square" rtlCol="0">
            <a:spAutoFit/>
          </a:bodyPr>
          <a:lstStyle/>
          <a:p>
            <a:r>
              <a:rPr lang="nl-NL" sz="2000">
                <a:solidFill>
                  <a:srgbClr val="00295F"/>
                </a:solidFill>
              </a:rPr>
              <a:t>Voorzorgcirkels</a:t>
            </a:r>
          </a:p>
        </p:txBody>
      </p:sp>
      <p:sp>
        <p:nvSpPr>
          <p:cNvPr id="31" name="Tekstvak 30">
            <a:extLst>
              <a:ext uri="{FF2B5EF4-FFF2-40B4-BE49-F238E27FC236}">
                <a16:creationId xmlns:a16="http://schemas.microsoft.com/office/drawing/2014/main" id="{D940D3AD-0F81-5357-FA8B-5228424DF003}"/>
              </a:ext>
            </a:extLst>
          </p:cNvPr>
          <p:cNvSpPr txBox="1"/>
          <p:nvPr/>
        </p:nvSpPr>
        <p:spPr>
          <a:xfrm>
            <a:off x="1370289" y="5396045"/>
            <a:ext cx="2588447" cy="523220"/>
          </a:xfrm>
          <a:prstGeom prst="rect">
            <a:avLst/>
          </a:prstGeom>
          <a:noFill/>
        </p:spPr>
        <p:txBody>
          <a:bodyPr wrap="square" rtlCol="0">
            <a:spAutoFit/>
          </a:bodyPr>
          <a:lstStyle/>
          <a:p>
            <a:r>
              <a:rPr lang="nl-NL" sz="2800">
                <a:solidFill>
                  <a:srgbClr val="00295F"/>
                </a:solidFill>
              </a:rPr>
              <a:t>Netwerkintake</a:t>
            </a:r>
            <a:endParaRPr lang="nl-NL" sz="2400">
              <a:solidFill>
                <a:srgbClr val="00295F"/>
              </a:solidFill>
            </a:endParaRPr>
          </a:p>
        </p:txBody>
      </p:sp>
      <p:sp>
        <p:nvSpPr>
          <p:cNvPr id="33" name="Tekstvak 32">
            <a:extLst>
              <a:ext uri="{FF2B5EF4-FFF2-40B4-BE49-F238E27FC236}">
                <a16:creationId xmlns:a16="http://schemas.microsoft.com/office/drawing/2014/main" id="{ECD66D53-1F69-EC42-8FD6-C888D0C77D7A}"/>
              </a:ext>
            </a:extLst>
          </p:cNvPr>
          <p:cNvSpPr txBox="1"/>
          <p:nvPr/>
        </p:nvSpPr>
        <p:spPr>
          <a:xfrm>
            <a:off x="8236436" y="3532366"/>
            <a:ext cx="2772100" cy="400110"/>
          </a:xfrm>
          <a:prstGeom prst="rect">
            <a:avLst/>
          </a:prstGeom>
          <a:noFill/>
        </p:spPr>
        <p:txBody>
          <a:bodyPr wrap="square" rtlCol="0">
            <a:spAutoFit/>
          </a:bodyPr>
          <a:lstStyle/>
          <a:p>
            <a:r>
              <a:rPr lang="nl-NL" sz="2000">
                <a:solidFill>
                  <a:srgbClr val="00295F"/>
                </a:solidFill>
              </a:rPr>
              <a:t>Preoperatief Age-MDO</a:t>
            </a:r>
            <a:endParaRPr lang="nl-NL">
              <a:solidFill>
                <a:srgbClr val="00295F"/>
              </a:solidFill>
            </a:endParaRPr>
          </a:p>
        </p:txBody>
      </p:sp>
      <p:sp>
        <p:nvSpPr>
          <p:cNvPr id="34" name="Tekstvak 33">
            <a:extLst>
              <a:ext uri="{FF2B5EF4-FFF2-40B4-BE49-F238E27FC236}">
                <a16:creationId xmlns:a16="http://schemas.microsoft.com/office/drawing/2014/main" id="{831DD8B4-C747-F767-0F88-DC825604C317}"/>
              </a:ext>
            </a:extLst>
          </p:cNvPr>
          <p:cNvSpPr txBox="1"/>
          <p:nvPr/>
        </p:nvSpPr>
        <p:spPr>
          <a:xfrm>
            <a:off x="1421784" y="5869269"/>
            <a:ext cx="2588447" cy="400110"/>
          </a:xfrm>
          <a:prstGeom prst="rect">
            <a:avLst/>
          </a:prstGeom>
          <a:noFill/>
        </p:spPr>
        <p:txBody>
          <a:bodyPr wrap="square" rtlCol="0">
            <a:spAutoFit/>
          </a:bodyPr>
          <a:lstStyle/>
          <a:p>
            <a:r>
              <a:rPr lang="nl-NL" sz="2000">
                <a:solidFill>
                  <a:srgbClr val="00295F"/>
                </a:solidFill>
              </a:rPr>
              <a:t>Netwerkintake GGZ</a:t>
            </a:r>
          </a:p>
        </p:txBody>
      </p:sp>
      <p:sp>
        <p:nvSpPr>
          <p:cNvPr id="35" name="Tekstvak 34">
            <a:extLst>
              <a:ext uri="{FF2B5EF4-FFF2-40B4-BE49-F238E27FC236}">
                <a16:creationId xmlns:a16="http://schemas.microsoft.com/office/drawing/2014/main" id="{84B75D9B-236B-00DF-9658-C4535637CB24}"/>
              </a:ext>
            </a:extLst>
          </p:cNvPr>
          <p:cNvSpPr txBox="1"/>
          <p:nvPr/>
        </p:nvSpPr>
        <p:spPr>
          <a:xfrm>
            <a:off x="4558999" y="5856848"/>
            <a:ext cx="3312802" cy="400110"/>
          </a:xfrm>
          <a:prstGeom prst="rect">
            <a:avLst/>
          </a:prstGeom>
          <a:noFill/>
        </p:spPr>
        <p:txBody>
          <a:bodyPr wrap="square" rtlCol="0">
            <a:spAutoFit/>
          </a:bodyPr>
          <a:lstStyle/>
          <a:p>
            <a:r>
              <a:rPr lang="nl-NL" sz="2000">
                <a:solidFill>
                  <a:srgbClr val="00295F"/>
                </a:solidFill>
              </a:rPr>
              <a:t>Sociale benadering dementie</a:t>
            </a:r>
            <a:endParaRPr lang="nl-NL">
              <a:solidFill>
                <a:srgbClr val="00295F"/>
              </a:solidFill>
            </a:endParaRPr>
          </a:p>
        </p:txBody>
      </p:sp>
      <p:sp>
        <p:nvSpPr>
          <p:cNvPr id="36" name="Tekstvak 35">
            <a:extLst>
              <a:ext uri="{FF2B5EF4-FFF2-40B4-BE49-F238E27FC236}">
                <a16:creationId xmlns:a16="http://schemas.microsoft.com/office/drawing/2014/main" id="{A954893B-A6BC-0E7D-49E9-753DAF9A7C0F}"/>
              </a:ext>
            </a:extLst>
          </p:cNvPr>
          <p:cNvSpPr txBox="1"/>
          <p:nvPr/>
        </p:nvSpPr>
        <p:spPr>
          <a:xfrm>
            <a:off x="8236435" y="5869269"/>
            <a:ext cx="2888765" cy="400110"/>
          </a:xfrm>
          <a:prstGeom prst="rect">
            <a:avLst/>
          </a:prstGeom>
          <a:noFill/>
        </p:spPr>
        <p:txBody>
          <a:bodyPr wrap="square" rtlCol="0">
            <a:spAutoFit/>
          </a:bodyPr>
          <a:lstStyle/>
          <a:p>
            <a:r>
              <a:rPr lang="nl-NL" sz="2000">
                <a:solidFill>
                  <a:srgbClr val="00295F"/>
                </a:solidFill>
              </a:rPr>
              <a:t>Meer tijd voor de patiënt</a:t>
            </a:r>
            <a:endParaRPr lang="nl-NL">
              <a:solidFill>
                <a:srgbClr val="00295F"/>
              </a:solidFill>
            </a:endParaRPr>
          </a:p>
        </p:txBody>
      </p:sp>
      <p:pic>
        <p:nvPicPr>
          <p:cNvPr id="38" name="Afbeelding 37" descr="Afbeelding met kleding, schoeisel, persoon, jeans&#10;&#10;Door AI gegenereerde inhoud is mogelijk onjuist.">
            <a:extLst>
              <a:ext uri="{FF2B5EF4-FFF2-40B4-BE49-F238E27FC236}">
                <a16:creationId xmlns:a16="http://schemas.microsoft.com/office/drawing/2014/main" id="{84F576E7-F2ED-0362-6789-80760AC307A8}"/>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1258737" y="1793501"/>
            <a:ext cx="2699999" cy="1800002"/>
          </a:xfrm>
          <a:prstGeom prst="rect">
            <a:avLst/>
          </a:prstGeom>
        </p:spPr>
      </p:pic>
      <p:sp>
        <p:nvSpPr>
          <p:cNvPr id="39" name="Tekstvak 38">
            <a:extLst>
              <a:ext uri="{FF2B5EF4-FFF2-40B4-BE49-F238E27FC236}">
                <a16:creationId xmlns:a16="http://schemas.microsoft.com/office/drawing/2014/main" id="{29198239-28F2-C1E3-763F-64C0A99B32F9}"/>
              </a:ext>
            </a:extLst>
          </p:cNvPr>
          <p:cNvSpPr txBox="1"/>
          <p:nvPr/>
        </p:nvSpPr>
        <p:spPr>
          <a:xfrm>
            <a:off x="1267362" y="3539035"/>
            <a:ext cx="2772100" cy="400110"/>
          </a:xfrm>
          <a:prstGeom prst="rect">
            <a:avLst/>
          </a:prstGeom>
          <a:noFill/>
        </p:spPr>
        <p:txBody>
          <a:bodyPr wrap="square" rtlCol="0">
            <a:spAutoFit/>
          </a:bodyPr>
          <a:lstStyle/>
          <a:p>
            <a:r>
              <a:rPr lang="nl-NL" sz="2000">
                <a:solidFill>
                  <a:srgbClr val="00295F"/>
                </a:solidFill>
              </a:rPr>
              <a:t>Stroke-unit without beds</a:t>
            </a:r>
            <a:endParaRPr lang="nl-NL">
              <a:solidFill>
                <a:srgbClr val="00295F"/>
              </a:solidFill>
            </a:endParaRPr>
          </a:p>
        </p:txBody>
      </p:sp>
    </p:spTree>
    <p:extLst>
      <p:ext uri="{BB962C8B-B14F-4D97-AF65-F5344CB8AC3E}">
        <p14:creationId xmlns:p14="http://schemas.microsoft.com/office/powerpoint/2010/main" val="14107273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C18341A8-8275-DACF-0897-D873C45AD6E2}"/>
              </a:ext>
            </a:extLst>
          </p:cNvPr>
          <p:cNvSpPr>
            <a:spLocks noGrp="1"/>
          </p:cNvSpPr>
          <p:nvPr>
            <p:ph type="title"/>
          </p:nvPr>
        </p:nvSpPr>
        <p:spPr>
          <a:xfrm>
            <a:off x="828843" y="412433"/>
            <a:ext cx="10800000" cy="1325563"/>
          </a:xfrm>
        </p:spPr>
        <p:txBody>
          <a:bodyPr/>
          <a:lstStyle/>
          <a:p>
            <a:r>
              <a:rPr lang="nl-NL" b="1" dirty="0">
                <a:solidFill>
                  <a:srgbClr val="002A5F"/>
                </a:solidFill>
                <a:latin typeface="+mn-lt"/>
              </a:rPr>
              <a:t>e. Adviezen aan beleid</a:t>
            </a:r>
          </a:p>
        </p:txBody>
      </p:sp>
      <p:cxnSp>
        <p:nvCxnSpPr>
          <p:cNvPr id="2" name="Rechte verbindingslijn 1">
            <a:extLst>
              <a:ext uri="{FF2B5EF4-FFF2-40B4-BE49-F238E27FC236}">
                <a16:creationId xmlns:a16="http://schemas.microsoft.com/office/drawing/2014/main" id="{CF3CC491-06E8-36F0-4BAC-679D160E9889}"/>
              </a:ext>
            </a:extLst>
          </p:cNvPr>
          <p:cNvCxnSpPr/>
          <p:nvPr/>
        </p:nvCxnSpPr>
        <p:spPr>
          <a:xfrm>
            <a:off x="725779" y="489923"/>
            <a:ext cx="10800000" cy="0"/>
          </a:xfrm>
          <a:prstGeom prst="line">
            <a:avLst/>
          </a:prstGeom>
          <a:ln w="12700">
            <a:solidFill>
              <a:srgbClr val="26628E"/>
            </a:solidFill>
          </a:ln>
        </p:spPr>
        <p:style>
          <a:lnRef idx="1">
            <a:schemeClr val="accent1"/>
          </a:lnRef>
          <a:fillRef idx="0">
            <a:schemeClr val="accent1"/>
          </a:fillRef>
          <a:effectRef idx="0">
            <a:schemeClr val="accent1"/>
          </a:effectRef>
          <a:fontRef idx="minor">
            <a:schemeClr val="tx1"/>
          </a:fontRef>
        </p:style>
      </p:cxnSp>
      <p:cxnSp>
        <p:nvCxnSpPr>
          <p:cNvPr id="3" name="Rechte verbindingslijn 2">
            <a:extLst>
              <a:ext uri="{FF2B5EF4-FFF2-40B4-BE49-F238E27FC236}">
                <a16:creationId xmlns:a16="http://schemas.microsoft.com/office/drawing/2014/main" id="{B2BEECA7-9B14-C030-9494-37FA79657BD2}"/>
              </a:ext>
            </a:extLst>
          </p:cNvPr>
          <p:cNvCxnSpPr>
            <a:cxnSpLocks/>
          </p:cNvCxnSpPr>
          <p:nvPr/>
        </p:nvCxnSpPr>
        <p:spPr>
          <a:xfrm>
            <a:off x="735189" y="6400801"/>
            <a:ext cx="10800000" cy="0"/>
          </a:xfrm>
          <a:prstGeom prst="line">
            <a:avLst/>
          </a:prstGeom>
          <a:ln w="12700">
            <a:solidFill>
              <a:srgbClr val="26628E"/>
            </a:solidFill>
          </a:ln>
        </p:spPr>
        <p:style>
          <a:lnRef idx="1">
            <a:schemeClr val="accent1"/>
          </a:lnRef>
          <a:fillRef idx="0">
            <a:schemeClr val="accent1"/>
          </a:fillRef>
          <a:effectRef idx="0">
            <a:schemeClr val="accent1"/>
          </a:effectRef>
          <a:fontRef idx="minor">
            <a:schemeClr val="tx1"/>
          </a:fontRef>
        </p:style>
      </p:cxnSp>
      <p:pic>
        <p:nvPicPr>
          <p:cNvPr id="18" name="Afbeelding 17">
            <a:extLst>
              <a:ext uri="{FF2B5EF4-FFF2-40B4-BE49-F238E27FC236}">
                <a16:creationId xmlns:a16="http://schemas.microsoft.com/office/drawing/2014/main" id="{0A69CF85-FB8B-7D7E-09B4-483B03D4F61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136173" y="1456853"/>
            <a:ext cx="3226984" cy="4389710"/>
          </a:xfrm>
          <a:prstGeom prst="rect">
            <a:avLst/>
          </a:prstGeom>
          <a:ln>
            <a:solidFill>
              <a:schemeClr val="tx1"/>
            </a:solidFill>
          </a:ln>
        </p:spPr>
      </p:pic>
      <p:pic>
        <p:nvPicPr>
          <p:cNvPr id="6" name="Afbeelding 5" descr="Afbeelding met tekst, schermopname, Lettertype&#10;&#10;Door AI gegenereerde inhoud is mogelijk onjuist.">
            <a:extLst>
              <a:ext uri="{FF2B5EF4-FFF2-40B4-BE49-F238E27FC236}">
                <a16:creationId xmlns:a16="http://schemas.microsoft.com/office/drawing/2014/main" id="{C71A969C-229F-E971-4F75-046E5B5539EC}"/>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982304" y="2768069"/>
            <a:ext cx="6766560" cy="3243086"/>
          </a:xfrm>
          <a:prstGeom prst="rect">
            <a:avLst/>
          </a:prstGeom>
        </p:spPr>
      </p:pic>
      <p:sp>
        <p:nvSpPr>
          <p:cNvPr id="4" name="Tekstvak 3">
            <a:extLst>
              <a:ext uri="{FF2B5EF4-FFF2-40B4-BE49-F238E27FC236}">
                <a16:creationId xmlns:a16="http://schemas.microsoft.com/office/drawing/2014/main" id="{162CBFDA-A76F-F0D2-BDC0-D9D53F038DB7}"/>
              </a:ext>
            </a:extLst>
          </p:cNvPr>
          <p:cNvSpPr txBox="1"/>
          <p:nvPr/>
        </p:nvSpPr>
        <p:spPr>
          <a:xfrm>
            <a:off x="1144145" y="1927587"/>
            <a:ext cx="5328510" cy="400110"/>
          </a:xfrm>
          <a:prstGeom prst="rect">
            <a:avLst/>
          </a:prstGeom>
          <a:noFill/>
        </p:spPr>
        <p:txBody>
          <a:bodyPr wrap="none" rtlCol="0">
            <a:spAutoFit/>
          </a:bodyPr>
          <a:lstStyle/>
          <a:p>
            <a:r>
              <a:rPr lang="nl-NL" sz="2000" b="1" dirty="0"/>
              <a:t>Regie op de richting, ruimte voor de oplossingen</a:t>
            </a:r>
          </a:p>
        </p:txBody>
      </p:sp>
    </p:spTree>
    <p:extLst>
      <p:ext uri="{BB962C8B-B14F-4D97-AF65-F5344CB8AC3E}">
        <p14:creationId xmlns:p14="http://schemas.microsoft.com/office/powerpoint/2010/main" val="4637005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Rechte verbindingslijn 3">
            <a:extLst>
              <a:ext uri="{FF2B5EF4-FFF2-40B4-BE49-F238E27FC236}">
                <a16:creationId xmlns:a16="http://schemas.microsoft.com/office/drawing/2014/main" id="{23C64AC3-9154-05C5-014C-AB09403D31F5}"/>
              </a:ext>
            </a:extLst>
          </p:cNvPr>
          <p:cNvCxnSpPr/>
          <p:nvPr/>
        </p:nvCxnSpPr>
        <p:spPr>
          <a:xfrm>
            <a:off x="725779" y="489923"/>
            <a:ext cx="10800000" cy="0"/>
          </a:xfrm>
          <a:prstGeom prst="line">
            <a:avLst/>
          </a:prstGeom>
          <a:ln w="12700">
            <a:solidFill>
              <a:srgbClr val="26628E"/>
            </a:solidFill>
          </a:ln>
        </p:spPr>
        <p:style>
          <a:lnRef idx="1">
            <a:schemeClr val="accent1"/>
          </a:lnRef>
          <a:fillRef idx="0">
            <a:schemeClr val="accent1"/>
          </a:fillRef>
          <a:effectRef idx="0">
            <a:schemeClr val="accent1"/>
          </a:effectRef>
          <a:fontRef idx="minor">
            <a:schemeClr val="tx1"/>
          </a:fontRef>
        </p:style>
      </p:cxnSp>
      <p:cxnSp>
        <p:nvCxnSpPr>
          <p:cNvPr id="5" name="Rechte verbindingslijn 4">
            <a:extLst>
              <a:ext uri="{FF2B5EF4-FFF2-40B4-BE49-F238E27FC236}">
                <a16:creationId xmlns:a16="http://schemas.microsoft.com/office/drawing/2014/main" id="{4486B1FA-5BF8-4646-B09C-0D562F81FF21}"/>
              </a:ext>
            </a:extLst>
          </p:cNvPr>
          <p:cNvCxnSpPr>
            <a:cxnSpLocks/>
          </p:cNvCxnSpPr>
          <p:nvPr/>
        </p:nvCxnSpPr>
        <p:spPr>
          <a:xfrm>
            <a:off x="735189" y="6400801"/>
            <a:ext cx="10800000" cy="0"/>
          </a:xfrm>
          <a:prstGeom prst="line">
            <a:avLst/>
          </a:prstGeom>
          <a:ln w="12700">
            <a:solidFill>
              <a:srgbClr val="26628E"/>
            </a:solidFill>
          </a:ln>
        </p:spPr>
        <p:style>
          <a:lnRef idx="1">
            <a:schemeClr val="accent1"/>
          </a:lnRef>
          <a:fillRef idx="0">
            <a:schemeClr val="accent1"/>
          </a:fillRef>
          <a:effectRef idx="0">
            <a:schemeClr val="accent1"/>
          </a:effectRef>
          <a:fontRef idx="minor">
            <a:schemeClr val="tx1"/>
          </a:fontRef>
        </p:style>
      </p:cxnSp>
      <p:sp>
        <p:nvSpPr>
          <p:cNvPr id="8" name="Titel 6">
            <a:extLst>
              <a:ext uri="{FF2B5EF4-FFF2-40B4-BE49-F238E27FC236}">
                <a16:creationId xmlns:a16="http://schemas.microsoft.com/office/drawing/2014/main" id="{33C37A94-2EC4-3E4C-440F-B8F1FF7643AB}"/>
              </a:ext>
            </a:extLst>
          </p:cNvPr>
          <p:cNvSpPr txBox="1">
            <a:spLocks/>
          </p:cNvSpPr>
          <p:nvPr/>
        </p:nvSpPr>
        <p:spPr>
          <a:xfrm>
            <a:off x="811273" y="550783"/>
            <a:ext cx="11323150" cy="174066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nl-NL" b="1" dirty="0">
              <a:solidFill>
                <a:srgbClr val="00295F"/>
              </a:solidFill>
              <a:latin typeface="+mn-lt"/>
            </a:endParaRPr>
          </a:p>
        </p:txBody>
      </p:sp>
      <p:sp>
        <p:nvSpPr>
          <p:cNvPr id="13" name="Titel 6">
            <a:extLst>
              <a:ext uri="{FF2B5EF4-FFF2-40B4-BE49-F238E27FC236}">
                <a16:creationId xmlns:a16="http://schemas.microsoft.com/office/drawing/2014/main" id="{E168EC11-3546-0964-7865-38C24F59D089}"/>
              </a:ext>
            </a:extLst>
          </p:cNvPr>
          <p:cNvSpPr>
            <a:spLocks noGrp="1"/>
          </p:cNvSpPr>
          <p:nvPr>
            <p:ph type="title"/>
          </p:nvPr>
        </p:nvSpPr>
        <p:spPr>
          <a:xfrm>
            <a:off x="914399" y="412433"/>
            <a:ext cx="10714443" cy="1325563"/>
          </a:xfrm>
        </p:spPr>
        <p:txBody>
          <a:bodyPr>
            <a:normAutofit/>
          </a:bodyPr>
          <a:lstStyle/>
          <a:p>
            <a:r>
              <a:rPr lang="nl-NL" b="1" dirty="0">
                <a:solidFill>
                  <a:srgbClr val="002A5F"/>
                </a:solidFill>
                <a:latin typeface="+mn-lt"/>
              </a:rPr>
              <a:t>Wat betekent deze beweging voor jullie?</a:t>
            </a:r>
          </a:p>
        </p:txBody>
      </p:sp>
      <p:pic>
        <p:nvPicPr>
          <p:cNvPr id="9" name="Afbeelding 8" descr="Congres Zorgcoördinatie: de inschrijving is geopend! - Netwerk Acute Zorg  Zuidwest">
            <a:extLst>
              <a:ext uri="{FF2B5EF4-FFF2-40B4-BE49-F238E27FC236}">
                <a16:creationId xmlns:a16="http://schemas.microsoft.com/office/drawing/2014/main" id="{01566DDD-EDF6-233C-EFE0-2D2C5DF9790A}"/>
              </a:ext>
            </a:extLst>
          </p:cNvPr>
          <p:cNvPicPr>
            <a:picLocks noChangeAspect="1"/>
          </p:cNvPicPr>
          <p:nvPr/>
        </p:nvPicPr>
        <p:blipFill>
          <a:blip r:embed="rId3" cstate="screen">
            <a:extLst>
              <a:ext uri="{28A0092B-C50C-407E-A947-70E740481C1C}">
                <a14:useLocalDpi xmlns:a14="http://schemas.microsoft.com/office/drawing/2010/main"/>
              </a:ext>
            </a:extLst>
          </a:blip>
          <a:srcRect l="-363"/>
          <a:stretch>
            <a:fillRect/>
          </a:stretch>
        </p:blipFill>
        <p:spPr>
          <a:xfrm>
            <a:off x="6681216" y="2429793"/>
            <a:ext cx="3367637" cy="3129758"/>
          </a:xfrm>
          <a:prstGeom prst="rect">
            <a:avLst/>
          </a:prstGeom>
        </p:spPr>
      </p:pic>
      <p:pic>
        <p:nvPicPr>
          <p:cNvPr id="11" name="Afbeelding 10" descr="Onze partners - GHOR Zuid-Holland Zuid">
            <a:extLst>
              <a:ext uri="{FF2B5EF4-FFF2-40B4-BE49-F238E27FC236}">
                <a16:creationId xmlns:a16="http://schemas.microsoft.com/office/drawing/2014/main" id="{ABDC6F65-7F2B-B9B9-C908-C0BDA7277227}"/>
              </a:ext>
            </a:extLst>
          </p:cNvPr>
          <p:cNvPicPr>
            <a:picLocks noChangeAspect="1"/>
          </p:cNvPicPr>
          <p:nvPr/>
        </p:nvPicPr>
        <p:blipFill>
          <a:blip r:embed="rId4" cstate="screen">
            <a:lum bright="70000" contrast="-70000"/>
            <a:extLst>
              <a:ext uri="{28A0092B-C50C-407E-A947-70E740481C1C}">
                <a14:useLocalDpi xmlns:a14="http://schemas.microsoft.com/office/drawing/2010/main"/>
              </a:ext>
            </a:extLst>
          </a:blip>
          <a:stretch>
            <a:fillRect/>
          </a:stretch>
        </p:blipFill>
        <p:spPr>
          <a:xfrm>
            <a:off x="8725816" y="4962144"/>
            <a:ext cx="1323037" cy="453095"/>
          </a:xfrm>
          <a:prstGeom prst="rect">
            <a:avLst/>
          </a:prstGeom>
        </p:spPr>
      </p:pic>
      <p:sp>
        <p:nvSpPr>
          <p:cNvPr id="17" name="Tekstvak 16">
            <a:extLst>
              <a:ext uri="{FF2B5EF4-FFF2-40B4-BE49-F238E27FC236}">
                <a16:creationId xmlns:a16="http://schemas.microsoft.com/office/drawing/2014/main" id="{A8185B81-E8D7-D8EC-65E1-88ACCF1DE492}"/>
              </a:ext>
            </a:extLst>
          </p:cNvPr>
          <p:cNvSpPr txBox="1"/>
          <p:nvPr/>
        </p:nvSpPr>
        <p:spPr>
          <a:xfrm>
            <a:off x="1560576" y="2996898"/>
            <a:ext cx="4864608" cy="2677656"/>
          </a:xfrm>
          <a:prstGeom prst="rect">
            <a:avLst/>
          </a:prstGeom>
          <a:noFill/>
        </p:spPr>
        <p:txBody>
          <a:bodyPr wrap="square" rtlCol="0">
            <a:spAutoFit/>
          </a:bodyPr>
          <a:lstStyle/>
          <a:p>
            <a:r>
              <a:rPr lang="nl-NL" sz="2400" dirty="0"/>
              <a:t>Wat dit vraagt binnen de regio aan </a:t>
            </a:r>
          </a:p>
          <a:p>
            <a:pPr marL="285750" indent="-285750">
              <a:buFont typeface="Arial" panose="020B0604020202020204" pitchFamily="34" charset="0"/>
              <a:buChar char="•"/>
            </a:pPr>
            <a:r>
              <a:rPr lang="nl-NL" sz="2400" dirty="0"/>
              <a:t>Samenwerking</a:t>
            </a:r>
          </a:p>
          <a:p>
            <a:pPr marL="285750" indent="-285750">
              <a:buFont typeface="Arial" panose="020B0604020202020204" pitchFamily="34" charset="0"/>
              <a:buChar char="•"/>
            </a:pPr>
            <a:r>
              <a:rPr lang="nl-NL" sz="2400" dirty="0"/>
              <a:t>Leiderschap </a:t>
            </a:r>
          </a:p>
          <a:p>
            <a:pPr marL="285750" indent="-285750">
              <a:buFont typeface="Arial" panose="020B0604020202020204" pitchFamily="34" charset="0"/>
              <a:buChar char="•"/>
            </a:pPr>
            <a:r>
              <a:rPr lang="nl-NL" sz="2400" dirty="0"/>
              <a:t>Verantwoordelijkheid</a:t>
            </a:r>
          </a:p>
          <a:p>
            <a:pPr marL="285750" indent="-285750">
              <a:buFont typeface="Arial" panose="020B0604020202020204" pitchFamily="34" charset="0"/>
              <a:buChar char="•"/>
            </a:pPr>
            <a:r>
              <a:rPr lang="nl-NL" sz="2400" dirty="0"/>
              <a:t>Dynamiek</a:t>
            </a:r>
          </a:p>
          <a:p>
            <a:pPr marL="285750" indent="-285750">
              <a:buFont typeface="Arial" panose="020B0604020202020204" pitchFamily="34" charset="0"/>
              <a:buChar char="•"/>
            </a:pPr>
            <a:endParaRPr lang="nl-NL" sz="2400" dirty="0"/>
          </a:p>
          <a:p>
            <a:pPr marL="285750" indent="-285750">
              <a:buFont typeface="Arial" panose="020B0604020202020204" pitchFamily="34" charset="0"/>
              <a:buChar char="•"/>
            </a:pPr>
            <a:endParaRPr lang="nl-NL" sz="2400" dirty="0"/>
          </a:p>
        </p:txBody>
      </p:sp>
    </p:spTree>
    <p:extLst>
      <p:ext uri="{BB962C8B-B14F-4D97-AF65-F5344CB8AC3E}">
        <p14:creationId xmlns:p14="http://schemas.microsoft.com/office/powerpoint/2010/main" val="34740932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496B44-DD32-55BD-2A46-6EE828B82307}"/>
            </a:ext>
          </a:extLst>
        </p:cNvPr>
        <p:cNvGrpSpPr/>
        <p:nvPr/>
      </p:nvGrpSpPr>
      <p:grpSpPr>
        <a:xfrm>
          <a:off x="0" y="0"/>
          <a:ext cx="0" cy="0"/>
          <a:chOff x="0" y="0"/>
          <a:chExt cx="0" cy="0"/>
        </a:xfrm>
      </p:grpSpPr>
      <p:cxnSp>
        <p:nvCxnSpPr>
          <p:cNvPr id="4" name="Rechte verbindingslijn 3">
            <a:extLst>
              <a:ext uri="{FF2B5EF4-FFF2-40B4-BE49-F238E27FC236}">
                <a16:creationId xmlns:a16="http://schemas.microsoft.com/office/drawing/2014/main" id="{25B0D6BB-D076-D190-FC83-D5A609E5F3EF}"/>
              </a:ext>
            </a:extLst>
          </p:cNvPr>
          <p:cNvCxnSpPr/>
          <p:nvPr/>
        </p:nvCxnSpPr>
        <p:spPr>
          <a:xfrm>
            <a:off x="725779" y="489923"/>
            <a:ext cx="10800000" cy="0"/>
          </a:xfrm>
          <a:prstGeom prst="line">
            <a:avLst/>
          </a:prstGeom>
          <a:ln w="12700">
            <a:solidFill>
              <a:srgbClr val="26628E"/>
            </a:solidFill>
          </a:ln>
        </p:spPr>
        <p:style>
          <a:lnRef idx="1">
            <a:schemeClr val="accent1"/>
          </a:lnRef>
          <a:fillRef idx="0">
            <a:schemeClr val="accent1"/>
          </a:fillRef>
          <a:effectRef idx="0">
            <a:schemeClr val="accent1"/>
          </a:effectRef>
          <a:fontRef idx="minor">
            <a:schemeClr val="tx1"/>
          </a:fontRef>
        </p:style>
      </p:cxnSp>
      <p:cxnSp>
        <p:nvCxnSpPr>
          <p:cNvPr id="5" name="Rechte verbindingslijn 4">
            <a:extLst>
              <a:ext uri="{FF2B5EF4-FFF2-40B4-BE49-F238E27FC236}">
                <a16:creationId xmlns:a16="http://schemas.microsoft.com/office/drawing/2014/main" id="{4399E371-2002-10B5-C48C-F8E2E725615E}"/>
              </a:ext>
            </a:extLst>
          </p:cNvPr>
          <p:cNvCxnSpPr>
            <a:cxnSpLocks/>
          </p:cNvCxnSpPr>
          <p:nvPr/>
        </p:nvCxnSpPr>
        <p:spPr>
          <a:xfrm>
            <a:off x="735189" y="6400801"/>
            <a:ext cx="10800000" cy="0"/>
          </a:xfrm>
          <a:prstGeom prst="line">
            <a:avLst/>
          </a:prstGeom>
          <a:ln w="12700">
            <a:solidFill>
              <a:srgbClr val="26628E"/>
            </a:solidFill>
          </a:ln>
        </p:spPr>
        <p:style>
          <a:lnRef idx="1">
            <a:schemeClr val="accent1"/>
          </a:lnRef>
          <a:fillRef idx="0">
            <a:schemeClr val="accent1"/>
          </a:fillRef>
          <a:effectRef idx="0">
            <a:schemeClr val="accent1"/>
          </a:effectRef>
          <a:fontRef idx="minor">
            <a:schemeClr val="tx1"/>
          </a:fontRef>
        </p:style>
      </p:cxnSp>
      <p:sp>
        <p:nvSpPr>
          <p:cNvPr id="8" name="Titel 6">
            <a:extLst>
              <a:ext uri="{FF2B5EF4-FFF2-40B4-BE49-F238E27FC236}">
                <a16:creationId xmlns:a16="http://schemas.microsoft.com/office/drawing/2014/main" id="{DCB78EE7-22FF-B38E-83CF-C3558F3A69AE}"/>
              </a:ext>
            </a:extLst>
          </p:cNvPr>
          <p:cNvSpPr txBox="1">
            <a:spLocks/>
          </p:cNvSpPr>
          <p:nvPr/>
        </p:nvSpPr>
        <p:spPr>
          <a:xfrm>
            <a:off x="811273" y="550783"/>
            <a:ext cx="11323150" cy="174066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nl-NL" b="1" dirty="0">
              <a:solidFill>
                <a:srgbClr val="00295F"/>
              </a:solidFill>
              <a:latin typeface="+mn-lt"/>
            </a:endParaRPr>
          </a:p>
        </p:txBody>
      </p:sp>
      <p:pic>
        <p:nvPicPr>
          <p:cNvPr id="21" name="Afbeelding 20">
            <a:extLst>
              <a:ext uri="{FF2B5EF4-FFF2-40B4-BE49-F238E27FC236}">
                <a16:creationId xmlns:a16="http://schemas.microsoft.com/office/drawing/2014/main" id="{1DA6A748-10B4-2686-EB1A-E1829AD0314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14383" y="748179"/>
            <a:ext cx="9576461" cy="5361641"/>
          </a:xfrm>
          <a:prstGeom prst="rect">
            <a:avLst/>
          </a:prstGeom>
        </p:spPr>
      </p:pic>
    </p:spTree>
    <p:extLst>
      <p:ext uri="{BB962C8B-B14F-4D97-AF65-F5344CB8AC3E}">
        <p14:creationId xmlns:p14="http://schemas.microsoft.com/office/powerpoint/2010/main" val="802827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B18BD6-D321-C130-D066-BF433A2E2E9C}"/>
            </a:ext>
          </a:extLst>
        </p:cNvPr>
        <p:cNvGrpSpPr/>
        <p:nvPr/>
      </p:nvGrpSpPr>
      <p:grpSpPr>
        <a:xfrm>
          <a:off x="0" y="0"/>
          <a:ext cx="0" cy="0"/>
          <a:chOff x="0" y="0"/>
          <a:chExt cx="0" cy="0"/>
        </a:xfrm>
      </p:grpSpPr>
      <p:cxnSp>
        <p:nvCxnSpPr>
          <p:cNvPr id="4" name="Rechte verbindingslijn 3">
            <a:extLst>
              <a:ext uri="{FF2B5EF4-FFF2-40B4-BE49-F238E27FC236}">
                <a16:creationId xmlns:a16="http://schemas.microsoft.com/office/drawing/2014/main" id="{D087108B-8F33-CEE6-ED04-B76F99D55F4D}"/>
              </a:ext>
            </a:extLst>
          </p:cNvPr>
          <p:cNvCxnSpPr/>
          <p:nvPr/>
        </p:nvCxnSpPr>
        <p:spPr>
          <a:xfrm>
            <a:off x="725779" y="489923"/>
            <a:ext cx="10800000" cy="0"/>
          </a:xfrm>
          <a:prstGeom prst="line">
            <a:avLst/>
          </a:prstGeom>
          <a:ln w="12700">
            <a:solidFill>
              <a:srgbClr val="26628E"/>
            </a:solidFill>
          </a:ln>
        </p:spPr>
        <p:style>
          <a:lnRef idx="1">
            <a:schemeClr val="accent1"/>
          </a:lnRef>
          <a:fillRef idx="0">
            <a:schemeClr val="accent1"/>
          </a:fillRef>
          <a:effectRef idx="0">
            <a:schemeClr val="accent1"/>
          </a:effectRef>
          <a:fontRef idx="minor">
            <a:schemeClr val="tx1"/>
          </a:fontRef>
        </p:style>
      </p:cxnSp>
      <p:cxnSp>
        <p:nvCxnSpPr>
          <p:cNvPr id="5" name="Rechte verbindingslijn 4">
            <a:extLst>
              <a:ext uri="{FF2B5EF4-FFF2-40B4-BE49-F238E27FC236}">
                <a16:creationId xmlns:a16="http://schemas.microsoft.com/office/drawing/2014/main" id="{CABFF117-7EE5-1B11-1F28-0BAD6D6ABCD8}"/>
              </a:ext>
            </a:extLst>
          </p:cNvPr>
          <p:cNvCxnSpPr>
            <a:cxnSpLocks/>
          </p:cNvCxnSpPr>
          <p:nvPr/>
        </p:nvCxnSpPr>
        <p:spPr>
          <a:xfrm>
            <a:off x="735189" y="6400801"/>
            <a:ext cx="10800000" cy="0"/>
          </a:xfrm>
          <a:prstGeom prst="line">
            <a:avLst/>
          </a:prstGeom>
          <a:ln w="12700">
            <a:solidFill>
              <a:srgbClr val="26628E"/>
            </a:solidFill>
          </a:ln>
        </p:spPr>
        <p:style>
          <a:lnRef idx="1">
            <a:schemeClr val="accent1"/>
          </a:lnRef>
          <a:fillRef idx="0">
            <a:schemeClr val="accent1"/>
          </a:fillRef>
          <a:effectRef idx="0">
            <a:schemeClr val="accent1"/>
          </a:effectRef>
          <a:fontRef idx="minor">
            <a:schemeClr val="tx1"/>
          </a:fontRef>
        </p:style>
      </p:cxnSp>
      <p:sp>
        <p:nvSpPr>
          <p:cNvPr id="8" name="Titel 6">
            <a:extLst>
              <a:ext uri="{FF2B5EF4-FFF2-40B4-BE49-F238E27FC236}">
                <a16:creationId xmlns:a16="http://schemas.microsoft.com/office/drawing/2014/main" id="{22F33C1F-2D74-10B3-CB7E-97CF9E550BA6}"/>
              </a:ext>
            </a:extLst>
          </p:cNvPr>
          <p:cNvSpPr txBox="1">
            <a:spLocks/>
          </p:cNvSpPr>
          <p:nvPr/>
        </p:nvSpPr>
        <p:spPr>
          <a:xfrm>
            <a:off x="811273" y="550783"/>
            <a:ext cx="11323150" cy="174066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nl-NL" b="1" dirty="0">
              <a:solidFill>
                <a:srgbClr val="00295F"/>
              </a:solidFill>
              <a:latin typeface="+mn-lt"/>
            </a:endParaRPr>
          </a:p>
        </p:txBody>
      </p:sp>
      <p:pic>
        <p:nvPicPr>
          <p:cNvPr id="6" name="Afbeelding 5">
            <a:extLst>
              <a:ext uri="{FF2B5EF4-FFF2-40B4-BE49-F238E27FC236}">
                <a16:creationId xmlns:a16="http://schemas.microsoft.com/office/drawing/2014/main" id="{A82C6979-26ED-CD69-3084-DC22DF348A2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14383" y="748179"/>
            <a:ext cx="9563218" cy="5361640"/>
          </a:xfrm>
          <a:prstGeom prst="rect">
            <a:avLst/>
          </a:prstGeom>
        </p:spPr>
      </p:pic>
    </p:spTree>
    <p:extLst>
      <p:ext uri="{BB962C8B-B14F-4D97-AF65-F5344CB8AC3E}">
        <p14:creationId xmlns:p14="http://schemas.microsoft.com/office/powerpoint/2010/main" val="5046065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15710-0D18-9288-01BB-326E9EBE89A9}"/>
            </a:ext>
          </a:extLst>
        </p:cNvPr>
        <p:cNvGrpSpPr/>
        <p:nvPr/>
      </p:nvGrpSpPr>
      <p:grpSpPr>
        <a:xfrm>
          <a:off x="0" y="0"/>
          <a:ext cx="0" cy="0"/>
          <a:chOff x="0" y="0"/>
          <a:chExt cx="0" cy="0"/>
        </a:xfrm>
      </p:grpSpPr>
      <p:cxnSp>
        <p:nvCxnSpPr>
          <p:cNvPr id="4" name="Rechte verbindingslijn 3">
            <a:extLst>
              <a:ext uri="{FF2B5EF4-FFF2-40B4-BE49-F238E27FC236}">
                <a16:creationId xmlns:a16="http://schemas.microsoft.com/office/drawing/2014/main" id="{2BF4636F-2A5D-75EA-F8A3-98CC6538E66C}"/>
              </a:ext>
            </a:extLst>
          </p:cNvPr>
          <p:cNvCxnSpPr/>
          <p:nvPr/>
        </p:nvCxnSpPr>
        <p:spPr>
          <a:xfrm>
            <a:off x="725779" y="489923"/>
            <a:ext cx="10800000" cy="0"/>
          </a:xfrm>
          <a:prstGeom prst="line">
            <a:avLst/>
          </a:prstGeom>
          <a:ln w="12700">
            <a:solidFill>
              <a:srgbClr val="26628E"/>
            </a:solidFill>
          </a:ln>
        </p:spPr>
        <p:style>
          <a:lnRef idx="1">
            <a:schemeClr val="accent1"/>
          </a:lnRef>
          <a:fillRef idx="0">
            <a:schemeClr val="accent1"/>
          </a:fillRef>
          <a:effectRef idx="0">
            <a:schemeClr val="accent1"/>
          </a:effectRef>
          <a:fontRef idx="minor">
            <a:schemeClr val="tx1"/>
          </a:fontRef>
        </p:style>
      </p:cxnSp>
      <p:cxnSp>
        <p:nvCxnSpPr>
          <p:cNvPr id="5" name="Rechte verbindingslijn 4">
            <a:extLst>
              <a:ext uri="{FF2B5EF4-FFF2-40B4-BE49-F238E27FC236}">
                <a16:creationId xmlns:a16="http://schemas.microsoft.com/office/drawing/2014/main" id="{8335E5C6-8A05-8615-63F6-E5D7D5916A63}"/>
              </a:ext>
            </a:extLst>
          </p:cNvPr>
          <p:cNvCxnSpPr>
            <a:cxnSpLocks/>
          </p:cNvCxnSpPr>
          <p:nvPr/>
        </p:nvCxnSpPr>
        <p:spPr>
          <a:xfrm>
            <a:off x="735189" y="6400801"/>
            <a:ext cx="10800000" cy="0"/>
          </a:xfrm>
          <a:prstGeom prst="line">
            <a:avLst/>
          </a:prstGeom>
          <a:ln w="12700">
            <a:solidFill>
              <a:srgbClr val="26628E"/>
            </a:solidFill>
          </a:ln>
        </p:spPr>
        <p:style>
          <a:lnRef idx="1">
            <a:schemeClr val="accent1"/>
          </a:lnRef>
          <a:fillRef idx="0">
            <a:schemeClr val="accent1"/>
          </a:fillRef>
          <a:effectRef idx="0">
            <a:schemeClr val="accent1"/>
          </a:effectRef>
          <a:fontRef idx="minor">
            <a:schemeClr val="tx1"/>
          </a:fontRef>
        </p:style>
      </p:cxnSp>
      <p:sp>
        <p:nvSpPr>
          <p:cNvPr id="8" name="Titel 6">
            <a:extLst>
              <a:ext uri="{FF2B5EF4-FFF2-40B4-BE49-F238E27FC236}">
                <a16:creationId xmlns:a16="http://schemas.microsoft.com/office/drawing/2014/main" id="{D7232CA8-9DC0-9749-F09B-39374BFE1504}"/>
              </a:ext>
            </a:extLst>
          </p:cNvPr>
          <p:cNvSpPr txBox="1">
            <a:spLocks/>
          </p:cNvSpPr>
          <p:nvPr/>
        </p:nvSpPr>
        <p:spPr>
          <a:xfrm>
            <a:off x="811273" y="550783"/>
            <a:ext cx="11323150" cy="174066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nl-NL" b="1" dirty="0">
              <a:solidFill>
                <a:srgbClr val="00295F"/>
              </a:solidFill>
              <a:latin typeface="+mn-lt"/>
            </a:endParaRPr>
          </a:p>
        </p:txBody>
      </p:sp>
      <p:pic>
        <p:nvPicPr>
          <p:cNvPr id="9" name="Afbeelding 8">
            <a:extLst>
              <a:ext uri="{FF2B5EF4-FFF2-40B4-BE49-F238E27FC236}">
                <a16:creationId xmlns:a16="http://schemas.microsoft.com/office/drawing/2014/main" id="{6E79D10C-3E86-8B7D-32AA-5685981768C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14383" y="748179"/>
            <a:ext cx="9576460" cy="5383682"/>
          </a:xfrm>
          <a:prstGeom prst="rect">
            <a:avLst/>
          </a:prstGeom>
        </p:spPr>
      </p:pic>
    </p:spTree>
    <p:extLst>
      <p:ext uri="{BB962C8B-B14F-4D97-AF65-F5344CB8AC3E}">
        <p14:creationId xmlns:p14="http://schemas.microsoft.com/office/powerpoint/2010/main" val="38895396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004E0D-0B80-B16F-991E-75618EDC625F}"/>
            </a:ext>
          </a:extLst>
        </p:cNvPr>
        <p:cNvGrpSpPr/>
        <p:nvPr/>
      </p:nvGrpSpPr>
      <p:grpSpPr>
        <a:xfrm>
          <a:off x="0" y="0"/>
          <a:ext cx="0" cy="0"/>
          <a:chOff x="0" y="0"/>
          <a:chExt cx="0" cy="0"/>
        </a:xfrm>
      </p:grpSpPr>
      <p:cxnSp>
        <p:nvCxnSpPr>
          <p:cNvPr id="4" name="Rechte verbindingslijn 3">
            <a:extLst>
              <a:ext uri="{FF2B5EF4-FFF2-40B4-BE49-F238E27FC236}">
                <a16:creationId xmlns:a16="http://schemas.microsoft.com/office/drawing/2014/main" id="{B2EE1522-C5A8-0415-F895-6925A36AE19D}"/>
              </a:ext>
            </a:extLst>
          </p:cNvPr>
          <p:cNvCxnSpPr/>
          <p:nvPr/>
        </p:nvCxnSpPr>
        <p:spPr>
          <a:xfrm>
            <a:off x="725779" y="489923"/>
            <a:ext cx="10800000" cy="0"/>
          </a:xfrm>
          <a:prstGeom prst="line">
            <a:avLst/>
          </a:prstGeom>
          <a:ln w="12700">
            <a:solidFill>
              <a:srgbClr val="26628E"/>
            </a:solidFill>
          </a:ln>
        </p:spPr>
        <p:style>
          <a:lnRef idx="1">
            <a:schemeClr val="accent1"/>
          </a:lnRef>
          <a:fillRef idx="0">
            <a:schemeClr val="accent1"/>
          </a:fillRef>
          <a:effectRef idx="0">
            <a:schemeClr val="accent1"/>
          </a:effectRef>
          <a:fontRef idx="minor">
            <a:schemeClr val="tx1"/>
          </a:fontRef>
        </p:style>
      </p:cxnSp>
      <p:cxnSp>
        <p:nvCxnSpPr>
          <p:cNvPr id="5" name="Rechte verbindingslijn 4">
            <a:extLst>
              <a:ext uri="{FF2B5EF4-FFF2-40B4-BE49-F238E27FC236}">
                <a16:creationId xmlns:a16="http://schemas.microsoft.com/office/drawing/2014/main" id="{D148AF19-0244-08B2-BA01-29E0447969AD}"/>
              </a:ext>
            </a:extLst>
          </p:cNvPr>
          <p:cNvCxnSpPr>
            <a:cxnSpLocks/>
          </p:cNvCxnSpPr>
          <p:nvPr/>
        </p:nvCxnSpPr>
        <p:spPr>
          <a:xfrm>
            <a:off x="735189" y="6400801"/>
            <a:ext cx="10800000" cy="0"/>
          </a:xfrm>
          <a:prstGeom prst="line">
            <a:avLst/>
          </a:prstGeom>
          <a:ln w="12700">
            <a:solidFill>
              <a:srgbClr val="26628E"/>
            </a:solidFill>
          </a:ln>
        </p:spPr>
        <p:style>
          <a:lnRef idx="1">
            <a:schemeClr val="accent1"/>
          </a:lnRef>
          <a:fillRef idx="0">
            <a:schemeClr val="accent1"/>
          </a:fillRef>
          <a:effectRef idx="0">
            <a:schemeClr val="accent1"/>
          </a:effectRef>
          <a:fontRef idx="minor">
            <a:schemeClr val="tx1"/>
          </a:fontRef>
        </p:style>
      </p:cxnSp>
      <p:sp>
        <p:nvSpPr>
          <p:cNvPr id="10" name="Titel 6">
            <a:extLst>
              <a:ext uri="{FF2B5EF4-FFF2-40B4-BE49-F238E27FC236}">
                <a16:creationId xmlns:a16="http://schemas.microsoft.com/office/drawing/2014/main" id="{64199A9A-482E-4E0B-ED52-B7AEDD500816}"/>
              </a:ext>
            </a:extLst>
          </p:cNvPr>
          <p:cNvSpPr>
            <a:spLocks noGrp="1"/>
          </p:cNvSpPr>
          <p:nvPr>
            <p:ph type="title"/>
          </p:nvPr>
        </p:nvSpPr>
        <p:spPr>
          <a:xfrm>
            <a:off x="725779" y="661814"/>
            <a:ext cx="8909288" cy="942398"/>
          </a:xfrm>
        </p:spPr>
        <p:txBody>
          <a:bodyPr>
            <a:normAutofit/>
          </a:bodyPr>
          <a:lstStyle/>
          <a:p>
            <a:r>
              <a:rPr lang="nl-NL" b="1" dirty="0">
                <a:solidFill>
                  <a:srgbClr val="00295F"/>
                </a:solidFill>
                <a:latin typeface="+mn-lt"/>
              </a:rPr>
              <a:t>Vijf fundamentele koerswijzigingen</a:t>
            </a:r>
          </a:p>
        </p:txBody>
      </p:sp>
      <p:sp>
        <p:nvSpPr>
          <p:cNvPr id="3" name="Tekstvak 2">
            <a:extLst>
              <a:ext uri="{FF2B5EF4-FFF2-40B4-BE49-F238E27FC236}">
                <a16:creationId xmlns:a16="http://schemas.microsoft.com/office/drawing/2014/main" id="{D92997AC-0D67-175D-29BB-69A9DF1717E8}"/>
              </a:ext>
            </a:extLst>
          </p:cNvPr>
          <p:cNvSpPr txBox="1"/>
          <p:nvPr/>
        </p:nvSpPr>
        <p:spPr>
          <a:xfrm>
            <a:off x="1467849" y="2109680"/>
            <a:ext cx="5932018" cy="3785652"/>
          </a:xfrm>
          <a:prstGeom prst="rect">
            <a:avLst/>
          </a:prstGeom>
          <a:noFill/>
        </p:spPr>
        <p:txBody>
          <a:bodyPr wrap="square" rtlCol="0">
            <a:spAutoFit/>
          </a:bodyPr>
          <a:lstStyle/>
          <a:p>
            <a:pPr marL="457200" indent="-457200">
              <a:buFont typeface="+mj-lt"/>
              <a:buAutoNum type="arabicPeriod"/>
            </a:pPr>
            <a:r>
              <a:rPr lang="nl-NL" sz="2400" dirty="0"/>
              <a:t>Verban het woord patiënt en spreek over mensen met een gezondheidsvraag</a:t>
            </a:r>
          </a:p>
          <a:p>
            <a:pPr marL="457200" indent="-457200">
              <a:buFont typeface="+mj-lt"/>
              <a:buAutoNum type="arabicPeriod"/>
            </a:pPr>
            <a:r>
              <a:rPr lang="nl-NL" sz="2400" dirty="0"/>
              <a:t>Stop het met dichotome onderscheid tussen zieke en gezonde mensen</a:t>
            </a:r>
          </a:p>
          <a:p>
            <a:pPr marL="457200" indent="-457200">
              <a:buFont typeface="+mj-lt"/>
              <a:buAutoNum type="arabicPeriod"/>
            </a:pPr>
            <a:r>
              <a:rPr lang="nl-NL" sz="2400" dirty="0"/>
              <a:t>Er is geen personeelstekort, maar wel een belofteoverschot</a:t>
            </a:r>
          </a:p>
          <a:p>
            <a:pPr marL="457200" indent="-457200">
              <a:buFont typeface="+mj-lt"/>
              <a:buAutoNum type="arabicPeriod"/>
            </a:pPr>
            <a:r>
              <a:rPr lang="nl-NL" sz="2400" dirty="0"/>
              <a:t>Erken dat de transitie begint in de praktijk en niet in beleid</a:t>
            </a:r>
          </a:p>
          <a:p>
            <a:pPr marL="457200" indent="-457200">
              <a:buFont typeface="+mj-lt"/>
              <a:buAutoNum type="arabicPeriod"/>
            </a:pPr>
            <a:r>
              <a:rPr lang="nl-NL" sz="2400" dirty="0"/>
              <a:t>Ga voor een missiegerichte dynamiek waarin voorlopers de wind mee krijgen</a:t>
            </a:r>
            <a:endParaRPr lang="nl-NL" sz="2000" dirty="0"/>
          </a:p>
        </p:txBody>
      </p:sp>
      <p:pic>
        <p:nvPicPr>
          <p:cNvPr id="2" name="Afbeelding 1">
            <a:extLst>
              <a:ext uri="{FF2B5EF4-FFF2-40B4-BE49-F238E27FC236}">
                <a16:creationId xmlns:a16="http://schemas.microsoft.com/office/drawing/2014/main" id="{3866B812-4311-0B50-13F7-1BFBC2518EFC}"/>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9025677" y="2642179"/>
            <a:ext cx="1924234" cy="2511797"/>
          </a:xfrm>
          <a:prstGeom prst="rect">
            <a:avLst/>
          </a:prstGeom>
        </p:spPr>
      </p:pic>
    </p:spTree>
    <p:extLst>
      <p:ext uri="{BB962C8B-B14F-4D97-AF65-F5344CB8AC3E}">
        <p14:creationId xmlns:p14="http://schemas.microsoft.com/office/powerpoint/2010/main" val="158802909"/>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BDFE7118E999244A87DB0CBA0AE77D0" ma:contentTypeVersion="16" ma:contentTypeDescription="Een nieuw document maken." ma:contentTypeScope="" ma:versionID="a0f711387e5be9ab37cbe2c09e16dfb2">
  <xsd:schema xmlns:xsd="http://www.w3.org/2001/XMLSchema" xmlns:xs="http://www.w3.org/2001/XMLSchema" xmlns:p="http://schemas.microsoft.com/office/2006/metadata/properties" xmlns:ns2="ec020014-4f37-471e-85f1-2c8e434c8440" xmlns:ns3="08ff0f56-a373-4a27-8156-252302b9ef1d" targetNamespace="http://schemas.microsoft.com/office/2006/metadata/properties" ma:root="true" ma:fieldsID="c6eab8b3cadd6e79262befa78b75db96" ns2:_="" ns3:_="">
    <xsd:import namespace="ec020014-4f37-471e-85f1-2c8e434c8440"/>
    <xsd:import namespace="08ff0f56-a373-4a27-8156-252302b9ef1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c020014-4f37-471e-85f1-2c8e434c844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Afbeeldingtags" ma:readOnly="false" ma:fieldId="{5cf76f15-5ced-4ddc-b409-7134ff3c332f}" ma:taxonomyMulti="true" ma:sspId="e63458cd-ce2d-47d3-a8fb-aba961f6e937"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8ff0f56-a373-4a27-8156-252302b9ef1d" elementFormDefault="qualified">
    <xsd:import namespace="http://schemas.microsoft.com/office/2006/documentManagement/types"/>
    <xsd:import namespace="http://schemas.microsoft.com/office/infopath/2007/PartnerControls"/>
    <xsd:element name="SharedWithUsers" ma:index="12"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Gedeeld met details" ma:internalName="SharedWithDetails" ma:readOnly="true">
      <xsd:simpleType>
        <xsd:restriction base="dms:Note">
          <xsd:maxLength value="255"/>
        </xsd:restriction>
      </xsd:simpleType>
    </xsd:element>
    <xsd:element name="TaxCatchAll" ma:index="16" nillable="true" ma:displayName="Taxonomy Catch All Column" ma:hidden="true" ma:list="{8be3bd7e-7ef5-4436-ad2b-2ae66f418616}" ma:internalName="TaxCatchAll" ma:showField="CatchAllData" ma:web="08ff0f56-a373-4a27-8156-252302b9ef1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c020014-4f37-471e-85f1-2c8e434c8440">
      <Terms xmlns="http://schemas.microsoft.com/office/infopath/2007/PartnerControls"/>
    </lcf76f155ced4ddcb4097134ff3c332f>
    <TaxCatchAll xmlns="08ff0f56-a373-4a27-8156-252302b9ef1d" xsi:nil="true"/>
  </documentManagement>
</p:properties>
</file>

<file path=customXml/itemProps1.xml><?xml version="1.0" encoding="utf-8"?>
<ds:datastoreItem xmlns:ds="http://schemas.openxmlformats.org/officeDocument/2006/customXml" ds:itemID="{8356FAF6-309A-4C97-AED7-1A9EDC45301E}"/>
</file>

<file path=customXml/itemProps2.xml><?xml version="1.0" encoding="utf-8"?>
<ds:datastoreItem xmlns:ds="http://schemas.openxmlformats.org/officeDocument/2006/customXml" ds:itemID="{195F5279-2359-4BA3-AE03-9D9859F4CAD4}"/>
</file>

<file path=customXml/itemProps3.xml><?xml version="1.0" encoding="utf-8"?>
<ds:datastoreItem xmlns:ds="http://schemas.openxmlformats.org/officeDocument/2006/customXml" ds:itemID="{43B93FFD-1C39-42CC-A378-93453078368D}"/>
</file>

<file path=docProps/app.xml><?xml version="1.0" encoding="utf-8"?>
<Properties xmlns="http://schemas.openxmlformats.org/officeDocument/2006/extended-properties" xmlns:vt="http://schemas.openxmlformats.org/officeDocument/2006/docPropsVTypes">
  <TotalTime>2973</TotalTime>
  <Words>694</Words>
  <Application>Microsoft Macintosh PowerPoint</Application>
  <PresentationFormat>Breedbeeld</PresentationFormat>
  <Paragraphs>117</Paragraphs>
  <Slides>18</Slides>
  <Notes>18</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18</vt:i4>
      </vt:variant>
    </vt:vector>
  </HeadingPairs>
  <TitlesOfParts>
    <vt:vector size="24" baseType="lpstr">
      <vt:lpstr>Aptos</vt:lpstr>
      <vt:lpstr>Arial</vt:lpstr>
      <vt:lpstr>Calibri</vt:lpstr>
      <vt:lpstr>Calibri Light</vt:lpstr>
      <vt:lpstr>Systeemlettertype regulier</vt:lpstr>
      <vt:lpstr>Kantoorthema</vt:lpstr>
      <vt:lpstr>PowerPoint-presentatie</vt:lpstr>
      <vt:lpstr>Mens blijven in een wereld van systemen</vt:lpstr>
      <vt:lpstr>Kwaliteitsraad van het Zorginstituut</vt:lpstr>
      <vt:lpstr>Raad voor Volksgezondheid &amp; Samenleving (RVS) </vt:lpstr>
      <vt:lpstr>Nieuw decennium met andere fundamenten</vt:lpstr>
      <vt:lpstr>Nieuw decennium met nieuwe opgaven</vt:lpstr>
      <vt:lpstr>PowerPoint-presentatie</vt:lpstr>
      <vt:lpstr>PowerPoint-presentatie</vt:lpstr>
      <vt:lpstr> a. Kader Passende zorg</vt:lpstr>
      <vt:lpstr>b. Passende zorg dialogen </vt:lpstr>
      <vt:lpstr>c. Huiskamergesprekken en straatgesprekken </vt:lpstr>
      <vt:lpstr>d. Vlogs praktijkvoorbeelden (gezanten op pad)</vt:lpstr>
      <vt:lpstr>e. Adviezen aan beleid</vt:lpstr>
      <vt:lpstr>Wat betekent deze beweging voor jullie?</vt:lpstr>
      <vt:lpstr>PowerPoint-presentatie</vt:lpstr>
      <vt:lpstr>PowerPoint-presentatie</vt:lpstr>
      <vt:lpstr>PowerPoint-presentatie</vt:lpstr>
      <vt:lpstr>Vijf fundamentele koerswijzigingen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Zorginstituut Nederland</dc:title>
  <dc:creator>Kremer, Jan</dc:creator>
  <cp:lastModifiedBy>Kremer, Jan</cp:lastModifiedBy>
  <cp:revision>102</cp:revision>
  <cp:lastPrinted>2022-05-19T09:41:50Z</cp:lastPrinted>
  <dcterms:created xsi:type="dcterms:W3CDTF">2021-11-01T14:24:27Z</dcterms:created>
  <dcterms:modified xsi:type="dcterms:W3CDTF">2026-10-04T12:38:13Z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0x010100ABDFE7118E999244A87DB0CBA0AE77D0</vt:lpwstr>
  </property>
</Properties>
</file>